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259" r:id="rId4"/>
    <p:sldMasterId id="2147485282" r:id="rId5"/>
    <p:sldMasterId id="2147485309" r:id="rId6"/>
    <p:sldMasterId id="2147485323" r:id="rId7"/>
  </p:sldMasterIdLst>
  <p:notesMasterIdLst>
    <p:notesMasterId r:id="rId21"/>
  </p:notesMasterIdLst>
  <p:handoutMasterIdLst>
    <p:handoutMasterId r:id="rId22"/>
  </p:handoutMasterIdLst>
  <p:sldIdLst>
    <p:sldId id="277" r:id="rId8"/>
    <p:sldId id="279" r:id="rId9"/>
    <p:sldId id="280" r:id="rId10"/>
    <p:sldId id="281" r:id="rId11"/>
    <p:sldId id="289" r:id="rId12"/>
    <p:sldId id="282" r:id="rId13"/>
    <p:sldId id="284" r:id="rId14"/>
    <p:sldId id="283" r:id="rId15"/>
    <p:sldId id="285" r:id="rId16"/>
    <p:sldId id="286" r:id="rId17"/>
    <p:sldId id="287" r:id="rId18"/>
    <p:sldId id="288" r:id="rId19"/>
    <p:sldId id="290" r:id="rId20"/>
  </p:sldIdLst>
  <p:sldSz cx="12239625" cy="6840538"/>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71" userDrawn="1">
          <p15:clr>
            <a:srgbClr val="A4A3A4"/>
          </p15:clr>
        </p15:guide>
        <p15:guide id="2" pos="207" userDrawn="1">
          <p15:clr>
            <a:srgbClr val="A4A3A4"/>
          </p15:clr>
        </p15:guide>
        <p15:guide id="3" orient="horz" pos="4075" userDrawn="1">
          <p15:clr>
            <a:srgbClr val="A4A3A4"/>
          </p15:clr>
        </p15:guide>
        <p15:guide id="4" pos="255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B5"/>
    <a:srgbClr val="009DDA"/>
    <a:srgbClr val="8F34C6"/>
    <a:srgbClr val="D1ADF5"/>
    <a:srgbClr val="B3DFFF"/>
    <a:srgbClr val="FAB1C6"/>
    <a:srgbClr val="FFFFFF"/>
    <a:srgbClr val="38BE20"/>
    <a:srgbClr val="3AC79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71304-AA33-5946-A098-19B31DC4ECBE}" v="43" dt="2020-01-22T17:26:03.8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912" autoAdjust="0"/>
  </p:normalViewPr>
  <p:slideViewPr>
    <p:cSldViewPr>
      <p:cViewPr varScale="1">
        <p:scale>
          <a:sx n="69" d="100"/>
          <a:sy n="69" d="100"/>
        </p:scale>
        <p:origin x="552" y="48"/>
      </p:cViewPr>
      <p:guideLst>
        <p:guide orient="horz" pos="571"/>
        <p:guide pos="207"/>
        <p:guide orient="horz" pos="4075"/>
        <p:guide pos="2559"/>
      </p:guideLst>
    </p:cSldViewPr>
  </p:slideViewPr>
  <p:outlineViewPr>
    <p:cViewPr>
      <p:scale>
        <a:sx n="20" d="100"/>
        <a:sy n="20" d="100"/>
      </p:scale>
      <p:origin x="0" y="0"/>
    </p:cViewPr>
  </p:outlineViewPr>
  <p:notesTextViewPr>
    <p:cViewPr>
      <p:scale>
        <a:sx n="1" d="1"/>
        <a:sy n="1" d="1"/>
      </p:scale>
      <p:origin x="0" y="0"/>
    </p:cViewPr>
  </p:notesTextViewPr>
  <p:sorterViewPr>
    <p:cViewPr>
      <p:scale>
        <a:sx n="309" d="100"/>
        <a:sy n="309" d="100"/>
      </p:scale>
      <p:origin x="0" y="65480"/>
    </p:cViewPr>
  </p:sorterViewPr>
  <p:notesViewPr>
    <p:cSldViewPr>
      <p:cViewPr varScale="1">
        <p:scale>
          <a:sx n="119" d="100"/>
          <a:sy n="119" d="100"/>
        </p:scale>
        <p:origin x="3920"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3C31A4-E588-4D7D-8556-3E7A80E3618E}" type="datetimeFigureOut">
              <a:rPr lang="es-MX" smtClean="0"/>
              <a:t>02/03/2020</a:t>
            </a:fld>
            <a:endParaRPr lang="es-MX"/>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A78EEE-C883-43D9-A467-67276DDB57ED}" type="slidenum">
              <a:rPr lang="es-MX" smtClean="0"/>
              <a:t>‹#›</a:t>
            </a:fld>
            <a:endParaRPr lang="es-MX"/>
          </a:p>
        </p:txBody>
      </p:sp>
    </p:spTree>
    <p:extLst>
      <p:ext uri="{BB962C8B-B14F-4D97-AF65-F5344CB8AC3E}">
        <p14:creationId xmlns:p14="http://schemas.microsoft.com/office/powerpoint/2010/main" val="1178701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s-MX"/>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BB0C0AB8-234C-4221-B0DB-DCE2DDF45C4A}" type="datetimeFigureOut">
              <a:rPr lang="es-MX"/>
              <a:pPr>
                <a:defRPr/>
              </a:pPr>
              <a:t>02/03/2020</a:t>
            </a:fld>
            <a:endParaRPr lang="es-MX"/>
          </a:p>
        </p:txBody>
      </p:sp>
      <p:sp>
        <p:nvSpPr>
          <p:cNvPr id="4" name="Slide Image Placeholder 3"/>
          <p:cNvSpPr>
            <a:spLocks noGrp="1" noRot="1" noChangeAspect="1"/>
          </p:cNvSpPr>
          <p:nvPr>
            <p:ph type="sldImg" idx="2"/>
          </p:nvPr>
        </p:nvSpPr>
        <p:spPr>
          <a:xfrm>
            <a:off x="361950" y="685800"/>
            <a:ext cx="6134100" cy="3429000"/>
          </a:xfrm>
          <a:prstGeom prst="rect">
            <a:avLst/>
          </a:prstGeom>
          <a:noFill/>
          <a:ln w="12700">
            <a:solidFill>
              <a:prstClr val="black"/>
            </a:solidFill>
          </a:ln>
        </p:spPr>
        <p:txBody>
          <a:bodyPr vert="horz" lIns="91440" tIns="45720" rIns="91440" bIns="45720" rtlCol="0" anchor="ctr"/>
          <a:lstStyle/>
          <a:p>
            <a:pPr lvl="0"/>
            <a:endParaRPr lang="es-MX"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MX"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s-MX"/>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A237F6BD-38D0-4C68-8BC5-3735B63F5FA1}" type="slidenum">
              <a:rPr lang="es-MX"/>
              <a:pPr>
                <a:defRPr/>
              </a:pPr>
              <a:t>‹#›</a:t>
            </a:fld>
            <a:endParaRPr lang="es-MX"/>
          </a:p>
        </p:txBody>
      </p:sp>
    </p:spTree>
    <p:extLst>
      <p:ext uri="{BB962C8B-B14F-4D97-AF65-F5344CB8AC3E}">
        <p14:creationId xmlns:p14="http://schemas.microsoft.com/office/powerpoint/2010/main" val="2410021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237F6BD-38D0-4C68-8BC5-3735B63F5FA1}" type="slidenum">
              <a:rPr lang="es-MX" smtClean="0"/>
              <a:pPr>
                <a:defRPr/>
              </a:pPr>
              <a:t>1</a:t>
            </a:fld>
            <a:endParaRPr lang="es-MX"/>
          </a:p>
        </p:txBody>
      </p:sp>
    </p:spTree>
    <p:extLst>
      <p:ext uri="{BB962C8B-B14F-4D97-AF65-F5344CB8AC3E}">
        <p14:creationId xmlns:p14="http://schemas.microsoft.com/office/powerpoint/2010/main" val="1991690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B4FD99-F230-4648-8A65-629F36FC5F95}"/>
              </a:ext>
            </a:extLst>
          </p:cNvPr>
          <p:cNvSpPr/>
          <p:nvPr userDrawn="1"/>
        </p:nvSpPr>
        <p:spPr>
          <a:xfrm>
            <a:off x="0" y="4259263"/>
            <a:ext cx="12247560" cy="152400"/>
          </a:xfrm>
          <a:prstGeom prst="rect">
            <a:avLst/>
          </a:prstGeom>
          <a:gradFill flip="none" rotWithShape="1">
            <a:gsLst>
              <a:gs pos="0">
                <a:schemeClr val="accent5"/>
              </a:gs>
              <a:gs pos="39000">
                <a:schemeClr val="accent6">
                  <a:lumMod val="75000"/>
                  <a:alpha val="50000"/>
                </a:schemeClr>
              </a:gs>
              <a:gs pos="100000">
                <a:schemeClr val="accent5">
                  <a:alpha val="0"/>
                  <a:lumMod val="0"/>
                </a:schemeClr>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BB99D0-F13D-B64A-875A-FD1033132FAC}"/>
              </a:ext>
            </a:extLst>
          </p:cNvPr>
          <p:cNvSpPr/>
          <p:nvPr userDrawn="1"/>
        </p:nvSpPr>
        <p:spPr>
          <a:xfrm>
            <a:off x="-1526" y="4335463"/>
            <a:ext cx="12241152" cy="2505075"/>
          </a:xfrm>
          <a:prstGeom prst="rect">
            <a:avLst/>
          </a:prstGeom>
          <a:solidFill>
            <a:schemeClr val="tx2">
              <a:lumMod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7">
            <a:extLst>
              <a:ext uri="{FF2B5EF4-FFF2-40B4-BE49-F238E27FC236}">
                <a16:creationId xmlns:a16="http://schemas.microsoft.com/office/drawing/2014/main" id="{B057339A-5234-104E-90CB-6AD5F63B0BCE}"/>
              </a:ext>
            </a:extLst>
          </p:cNvPr>
          <p:cNvSpPr>
            <a:spLocks noGrp="1"/>
          </p:cNvSpPr>
          <p:nvPr>
            <p:ph type="body" sz="quarter" idx="12" hasCustomPrompt="1"/>
          </p:nvPr>
        </p:nvSpPr>
        <p:spPr>
          <a:xfrm>
            <a:off x="611654" y="5835629"/>
            <a:ext cx="8273937" cy="335107"/>
          </a:xfrm>
          <a:prstGeom prst="rect">
            <a:avLst/>
          </a:prstGeom>
        </p:spPr>
        <p:txBody>
          <a:bodyPr>
            <a:noAutofit/>
          </a:bodyPr>
          <a:lstStyle>
            <a:lvl1pPr marL="0" indent="0" algn="l">
              <a:lnSpc>
                <a:spcPct val="80000"/>
              </a:lnSpc>
              <a:buNone/>
              <a:defRPr sz="1800">
                <a:solidFill>
                  <a:schemeClr val="tx1"/>
                </a:solidFill>
                <a:effectLst/>
                <a:latin typeface="+mj-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11653" y="6356001"/>
            <a:ext cx="2701653" cy="256521"/>
          </a:xfrm>
          <a:prstGeom prst="rect">
            <a:avLst/>
          </a:prstGeom>
        </p:spPr>
        <p:txBody>
          <a:bodyPr anchor="ctr">
            <a:noAutofit/>
          </a:bodyPr>
          <a:lstStyle>
            <a:lvl1pPr marL="0" indent="0" algn="l">
              <a:lnSpc>
                <a:spcPct val="80000"/>
              </a:lnSpc>
              <a:buNone/>
              <a:defRPr sz="1596">
                <a:solidFill>
                  <a:schemeClr val="accent5"/>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Edit date, name or version</a:t>
            </a:r>
          </a:p>
        </p:txBody>
      </p:sp>
      <p:sp>
        <p:nvSpPr>
          <p:cNvPr id="10" name="Title 1">
            <a:extLst>
              <a:ext uri="{FF2B5EF4-FFF2-40B4-BE49-F238E27FC236}">
                <a16:creationId xmlns:a16="http://schemas.microsoft.com/office/drawing/2014/main" id="{E9271BCD-3B79-D944-B9C0-7B7709D8B7C5}"/>
              </a:ext>
            </a:extLst>
          </p:cNvPr>
          <p:cNvSpPr>
            <a:spLocks noGrp="1"/>
          </p:cNvSpPr>
          <p:nvPr>
            <p:ph type="title"/>
          </p:nvPr>
        </p:nvSpPr>
        <p:spPr>
          <a:xfrm>
            <a:off x="609886" y="4457210"/>
            <a:ext cx="8277751" cy="1308387"/>
          </a:xfrm>
          <a:prstGeom prst="rect">
            <a:avLst/>
          </a:prstGeom>
        </p:spPr>
        <p:txBody>
          <a:bodyPr anchor="b"/>
          <a:lstStyle>
            <a:lvl1pPr algn="l">
              <a:defRPr sz="4000">
                <a:solidFill>
                  <a:schemeClr val="tx1"/>
                </a:solidFill>
              </a:defRPr>
            </a:lvl1pPr>
          </a:lstStyle>
          <a:p>
            <a:r>
              <a:rPr lang="en-US" smtClean="0"/>
              <a:t>Click to edit Master title style</a:t>
            </a:r>
            <a:endParaRPr lang="en-US" dirty="0"/>
          </a:p>
        </p:txBody>
      </p:sp>
      <p:pic>
        <p:nvPicPr>
          <p:cNvPr id="13" name="Picture 12" descr="Softtek-White.wmf">
            <a:extLst>
              <a:ext uri="{FF2B5EF4-FFF2-40B4-BE49-F238E27FC236}">
                <a16:creationId xmlns:a16="http://schemas.microsoft.com/office/drawing/2014/main" id="{D35151F2-2F07-DE41-9A14-3B151E5DC8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8171" y="4767960"/>
            <a:ext cx="2209800" cy="1116552"/>
          </a:xfrm>
          <a:prstGeom prst="rect">
            <a:avLst/>
          </a:prstGeom>
        </p:spPr>
      </p:pic>
      <p:sp>
        <p:nvSpPr>
          <p:cNvPr id="14" name="Rectangle 13">
            <a:extLst>
              <a:ext uri="{FF2B5EF4-FFF2-40B4-BE49-F238E27FC236}">
                <a16:creationId xmlns:a16="http://schemas.microsoft.com/office/drawing/2014/main" id="{F4131AC3-1311-AD49-B33E-6AA36AEB45A9}"/>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1201535596"/>
      </p:ext>
    </p:extLst>
  </p:cSld>
  <p:clrMapOvr>
    <a:masterClrMapping/>
  </p:clrMapOvr>
  <p:extLst>
    <p:ext uri="{DCECCB84-F9BA-43D5-87BE-67443E8EF086}">
      <p15:sldGuideLst xmlns:p15="http://schemas.microsoft.com/office/powerpoint/2012/main">
        <p15:guide id="1" orient="horz" pos="27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Bac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A4E0AC2-BC2C-5A43-8491-F33ECF29E5A7}"/>
              </a:ext>
            </a:extLst>
          </p:cNvPr>
          <p:cNvPicPr>
            <a:picLocks noChangeAspect="1"/>
          </p:cNvPicPr>
          <p:nvPr/>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spTree>
    <p:extLst>
      <p:ext uri="{BB962C8B-B14F-4D97-AF65-F5344CB8AC3E}">
        <p14:creationId xmlns:p14="http://schemas.microsoft.com/office/powerpoint/2010/main" val="122540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Photo FullPage Slide - Dark">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Softtek-White.wmf">
            <a:extLst>
              <a:ext uri="{FF2B5EF4-FFF2-40B4-BE49-F238E27FC236}">
                <a16:creationId xmlns:a16="http://schemas.microsoft.com/office/drawing/2014/main" id="{3C6861F7-45F5-D946-A7CF-67F8666D56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0793" y="5872243"/>
            <a:ext cx="1312878" cy="663362"/>
          </a:xfrm>
          <a:prstGeom prst="rect">
            <a:avLst/>
          </a:prstGeom>
        </p:spPr>
      </p:pic>
      <p:sp>
        <p:nvSpPr>
          <p:cNvPr id="5" name="Rectangle 4">
            <a:extLst>
              <a:ext uri="{FF2B5EF4-FFF2-40B4-BE49-F238E27FC236}">
                <a16:creationId xmlns:a16="http://schemas.microsoft.com/office/drawing/2014/main" id="{B9BF3B89-08E2-8543-A30E-889286587D65}"/>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tx1"/>
                </a:solidFill>
                <a:latin typeface="+mn-lt"/>
                <a:cs typeface="Arial" charset="0"/>
              </a:rPr>
              <a:t> </a:t>
            </a:r>
            <a:r>
              <a:rPr lang="en-US" sz="798" noProof="0" dirty="0">
                <a:solidFill>
                  <a:schemeClr val="tx1"/>
                </a:solidFill>
                <a:latin typeface="Franklin Gothic Book" panose="020B0503020102020204" pitchFamily="34" charset="0"/>
                <a:cs typeface="Arial" charset="0"/>
              </a:rPr>
              <a:t>All</a:t>
            </a:r>
            <a:r>
              <a:rPr lang="en-US" sz="798" baseline="0" noProof="0" dirty="0">
                <a:solidFill>
                  <a:schemeClr val="tx1"/>
                </a:solidFill>
                <a:latin typeface="Franklin Gothic Book" panose="020B0503020102020204" pitchFamily="34" charset="0"/>
                <a:cs typeface="Arial" charset="0"/>
              </a:rPr>
              <a:t> Rights Reserved</a:t>
            </a:r>
            <a:r>
              <a:rPr lang="en-US" sz="798" noProof="0" dirty="0">
                <a:solidFill>
                  <a:schemeClr val="tx1"/>
                </a:solidFill>
                <a:latin typeface="+mn-lt"/>
                <a:cs typeface="Arial" charset="0"/>
              </a:rPr>
              <a:t> © </a:t>
            </a:r>
            <a:r>
              <a:rPr lang="en-US" sz="798" noProof="0" dirty="0" err="1">
                <a:solidFill>
                  <a:schemeClr val="tx1"/>
                </a:solidFill>
                <a:latin typeface="+mn-lt"/>
                <a:cs typeface="Arial" charset="0"/>
              </a:rPr>
              <a:t>Valores</a:t>
            </a:r>
            <a:r>
              <a:rPr lang="en-US" sz="798" noProof="0" dirty="0">
                <a:solidFill>
                  <a:schemeClr val="tx1"/>
                </a:solidFill>
                <a:latin typeface="+mn-lt"/>
                <a:cs typeface="Arial" charset="0"/>
              </a:rPr>
              <a:t> </a:t>
            </a:r>
            <a:r>
              <a:rPr lang="en-US" sz="798" noProof="0" dirty="0" err="1">
                <a:solidFill>
                  <a:schemeClr val="tx1"/>
                </a:solidFill>
                <a:latin typeface="+mn-lt"/>
                <a:cs typeface="Arial" charset="0"/>
              </a:rPr>
              <a:t>Corporativos</a:t>
            </a:r>
            <a:r>
              <a:rPr lang="en-US" sz="798" noProof="0" dirty="0">
                <a:solidFill>
                  <a:schemeClr val="tx1"/>
                </a:solidFill>
                <a:latin typeface="+mn-lt"/>
                <a:cs typeface="Arial" charset="0"/>
              </a:rPr>
              <a:t> </a:t>
            </a:r>
            <a:r>
              <a:rPr lang="en-US" sz="798" noProof="0" dirty="0" err="1">
                <a:solidFill>
                  <a:schemeClr val="tx1"/>
                </a:solidFill>
                <a:latin typeface="+mn-lt"/>
                <a:cs typeface="Arial" charset="0"/>
              </a:rPr>
              <a:t>Softtek</a:t>
            </a:r>
            <a:r>
              <a:rPr lang="en-US" sz="798" noProof="0" dirty="0">
                <a:solidFill>
                  <a:schemeClr val="tx1"/>
                </a:solidFill>
                <a:latin typeface="+mn-lt"/>
                <a:cs typeface="Arial" charset="0"/>
              </a:rPr>
              <a:t> S.A. de C.V. 2020 | Internal</a:t>
            </a:r>
          </a:p>
        </p:txBody>
      </p:sp>
    </p:spTree>
    <p:extLst>
      <p:ext uri="{BB962C8B-B14F-4D97-AF65-F5344CB8AC3E}">
        <p14:creationId xmlns:p14="http://schemas.microsoft.com/office/powerpoint/2010/main" val="3323797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ck Photo FullPage Slide - Brigh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Softtek-White.wmf">
            <a:extLst>
              <a:ext uri="{FF2B5EF4-FFF2-40B4-BE49-F238E27FC236}">
                <a16:creationId xmlns:a16="http://schemas.microsoft.com/office/drawing/2014/main" id="{42AE27C4-90FE-D044-87D5-170949882F89}"/>
              </a:ext>
            </a:extLst>
          </p:cNvPr>
          <p:cNvPicPr>
            <a:picLocks noChangeAspect="1"/>
          </p:cNvPicPr>
          <p:nvPr/>
        </p:nvPicPr>
        <p:blipFill>
          <a:blip r:embed="rId3" cstate="screen">
            <a:lum bright="-63000" contrast="-40000"/>
            <a:extLst>
              <a:ext uri="{28A0092B-C50C-407E-A947-70E740481C1C}">
                <a14:useLocalDpi xmlns:a14="http://schemas.microsoft.com/office/drawing/2010/main"/>
              </a:ext>
            </a:extLst>
          </a:blip>
          <a:stretch>
            <a:fillRect/>
          </a:stretch>
        </p:blipFill>
        <p:spPr>
          <a:xfrm>
            <a:off x="350793" y="5872243"/>
            <a:ext cx="1312878" cy="663362"/>
          </a:xfrm>
          <a:prstGeom prst="rect">
            <a:avLst/>
          </a:prstGeom>
        </p:spPr>
      </p:pic>
    </p:spTree>
    <p:extLst>
      <p:ext uri="{BB962C8B-B14F-4D97-AF65-F5344CB8AC3E}">
        <p14:creationId xmlns:p14="http://schemas.microsoft.com/office/powerpoint/2010/main" val="353835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amp;A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AEEB5E-9E12-A64D-A136-2763534CB931}"/>
              </a:ext>
            </a:extLst>
          </p:cNvPr>
          <p:cNvSpPr txBox="1"/>
          <p:nvPr/>
        </p:nvSpPr>
        <p:spPr>
          <a:xfrm>
            <a:off x="492662" y="2472167"/>
            <a:ext cx="3117279" cy="1565663"/>
          </a:xfrm>
          <a:prstGeom prst="rect">
            <a:avLst/>
          </a:prstGeom>
          <a:noFill/>
        </p:spPr>
        <p:txBody>
          <a:bodyPr wrap="square" rtlCol="0" anchor="b">
            <a:spAutoFit/>
          </a:bodyPr>
          <a:lstStyle/>
          <a:p>
            <a:pPr marL="0" marR="0" indent="0" algn="l" defTabSz="912114" rtl="0" eaLnBrk="1" fontAlgn="auto" latinLnBrk="0" hangingPunct="1">
              <a:lnSpc>
                <a:spcPct val="100000"/>
              </a:lnSpc>
              <a:spcBef>
                <a:spcPts val="0"/>
              </a:spcBef>
              <a:spcAft>
                <a:spcPts val="0"/>
              </a:spcAft>
              <a:buClrTx/>
              <a:buSzTx/>
              <a:buFontTx/>
              <a:buNone/>
              <a:tabLst/>
              <a:defRPr/>
            </a:pPr>
            <a:r>
              <a:rPr lang="en-US" sz="9576">
                <a:solidFill>
                  <a:schemeClr val="tx1"/>
                </a:solidFill>
                <a:latin typeface="+mj-lt"/>
              </a:rPr>
              <a:t>Q&amp;A</a:t>
            </a:r>
          </a:p>
        </p:txBody>
      </p:sp>
      <p:pic>
        <p:nvPicPr>
          <p:cNvPr id="9" name="Picture 8" descr="Softtek-White.wmf">
            <a:extLst>
              <a:ext uri="{FF2B5EF4-FFF2-40B4-BE49-F238E27FC236}">
                <a16:creationId xmlns:a16="http://schemas.microsoft.com/office/drawing/2014/main" id="{EECE06B6-C543-9E4E-B0E4-196C5DCFE2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9361" y="669805"/>
            <a:ext cx="2203083" cy="1113158"/>
          </a:xfrm>
          <a:prstGeom prst="rect">
            <a:avLst/>
          </a:prstGeom>
        </p:spPr>
      </p:pic>
    </p:spTree>
    <p:extLst>
      <p:ext uri="{BB962C8B-B14F-4D97-AF65-F5344CB8AC3E}">
        <p14:creationId xmlns:p14="http://schemas.microsoft.com/office/powerpoint/2010/main" val="13366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siness Card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 Placeholder 10">
            <a:extLst>
              <a:ext uri="{FF2B5EF4-FFF2-40B4-BE49-F238E27FC236}">
                <a16:creationId xmlns:a16="http://schemas.microsoft.com/office/drawing/2014/main" id="{D2906E8D-AAA5-6A4C-93D8-13DD8A85AE1E}"/>
              </a:ext>
            </a:extLst>
          </p:cNvPr>
          <p:cNvSpPr>
            <a:spLocks noGrp="1"/>
          </p:cNvSpPr>
          <p:nvPr>
            <p:ph type="body" sz="quarter" idx="22" hasCustomPrompt="1"/>
          </p:nvPr>
        </p:nvSpPr>
        <p:spPr>
          <a:xfrm>
            <a:off x="598344" y="2759014"/>
            <a:ext cx="3858476" cy="284054"/>
          </a:xfrm>
          <a:prstGeom prst="rect">
            <a:avLst/>
          </a:prstGeom>
          <a:noFill/>
        </p:spPr>
        <p:txBody>
          <a:bodyPr>
            <a:noAutofit/>
          </a:bodyPr>
          <a:lstStyle>
            <a:lvl1pPr marL="0" indent="0" algn="l">
              <a:lnSpc>
                <a:spcPts val="1990"/>
              </a:lnSpc>
              <a:buNone/>
              <a:defRPr sz="1990"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21" name="Text Placeholder 10">
            <a:extLst>
              <a:ext uri="{FF2B5EF4-FFF2-40B4-BE49-F238E27FC236}">
                <a16:creationId xmlns:a16="http://schemas.microsoft.com/office/drawing/2014/main" id="{F9AB252C-676C-8C46-BA37-97A1777062AB}"/>
              </a:ext>
            </a:extLst>
          </p:cNvPr>
          <p:cNvSpPr>
            <a:spLocks noGrp="1"/>
          </p:cNvSpPr>
          <p:nvPr>
            <p:ph type="body" sz="quarter" idx="23" hasCustomPrompt="1"/>
          </p:nvPr>
        </p:nvSpPr>
        <p:spPr>
          <a:xfrm>
            <a:off x="598344" y="3152927"/>
            <a:ext cx="3858476" cy="468924"/>
          </a:xfrm>
          <a:prstGeom prst="rect">
            <a:avLst/>
          </a:prstGeom>
          <a:noFill/>
        </p:spPr>
        <p:txBody>
          <a:bodyPr>
            <a:noAutofit/>
          </a:bodyPr>
          <a:lstStyle>
            <a:lvl1pPr marL="0" indent="0" algn="l">
              <a:lnSpc>
                <a:spcPts val="1112"/>
              </a:lnSpc>
              <a:buNone/>
              <a:defRPr sz="1592"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dirty="0" err="1"/>
              <a:t>email@softtek.com</a:t>
            </a:r>
            <a:endParaRPr lang="en-US" noProof="0" dirty="0"/>
          </a:p>
          <a:p>
            <a:pPr lvl="0"/>
            <a:r>
              <a:rPr lang="en-US" noProof="0" dirty="0"/>
              <a:t>Phone number</a:t>
            </a:r>
          </a:p>
        </p:txBody>
      </p:sp>
      <p:sp>
        <p:nvSpPr>
          <p:cNvPr id="13" name="TextBox 12">
            <a:extLst>
              <a:ext uri="{FF2B5EF4-FFF2-40B4-BE49-F238E27FC236}">
                <a16:creationId xmlns:a16="http://schemas.microsoft.com/office/drawing/2014/main" id="{8865E8C9-E7FC-204D-99EA-7640F6C5FE91}"/>
              </a:ext>
            </a:extLst>
          </p:cNvPr>
          <p:cNvSpPr txBox="1"/>
          <p:nvPr/>
        </p:nvSpPr>
        <p:spPr>
          <a:xfrm>
            <a:off x="634945" y="1461157"/>
            <a:ext cx="3662227" cy="1013077"/>
          </a:xfrm>
          <a:prstGeom prst="rect">
            <a:avLst/>
          </a:prstGeom>
          <a:noFill/>
        </p:spPr>
        <p:txBody>
          <a:bodyPr wrap="square" rtlCol="0" anchor="b">
            <a:spAutoFit/>
          </a:bodyPr>
          <a:lstStyle/>
          <a:p>
            <a:pPr marL="0" marR="0" indent="0" algn="l" defTabSz="912114" rtl="0" eaLnBrk="1" fontAlgn="auto" latinLnBrk="0" hangingPunct="1">
              <a:lnSpc>
                <a:spcPct val="100000"/>
              </a:lnSpc>
              <a:spcBef>
                <a:spcPts val="0"/>
              </a:spcBef>
              <a:spcAft>
                <a:spcPts val="0"/>
              </a:spcAft>
              <a:buClrTx/>
              <a:buSzTx/>
              <a:buFontTx/>
              <a:buNone/>
              <a:tabLst/>
              <a:defRPr/>
            </a:pPr>
            <a:r>
              <a:rPr lang="en-US" sz="5985">
                <a:solidFill>
                  <a:schemeClr val="tx1"/>
                </a:solidFill>
                <a:latin typeface="+mj-lt"/>
              </a:rPr>
              <a:t>Thank you</a:t>
            </a:r>
          </a:p>
        </p:txBody>
      </p:sp>
      <p:pic>
        <p:nvPicPr>
          <p:cNvPr id="9" name="Picture 8" descr="Softtek-White.wmf">
            <a:extLst>
              <a:ext uri="{FF2B5EF4-FFF2-40B4-BE49-F238E27FC236}">
                <a16:creationId xmlns:a16="http://schemas.microsoft.com/office/drawing/2014/main" id="{2531155F-54C8-3246-B397-77048DC4A5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9361" y="4772447"/>
            <a:ext cx="2203083" cy="1113158"/>
          </a:xfrm>
          <a:prstGeom prst="rect">
            <a:avLst/>
          </a:prstGeom>
        </p:spPr>
      </p:pic>
    </p:spTree>
    <p:extLst>
      <p:ext uri="{BB962C8B-B14F-4D97-AF65-F5344CB8AC3E}">
        <p14:creationId xmlns:p14="http://schemas.microsoft.com/office/powerpoint/2010/main" val="3940552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865E8C9-E7FC-204D-99EA-7640F6C5FE91}"/>
              </a:ext>
            </a:extLst>
          </p:cNvPr>
          <p:cNvSpPr txBox="1"/>
          <p:nvPr/>
        </p:nvSpPr>
        <p:spPr>
          <a:xfrm>
            <a:off x="634944" y="2527164"/>
            <a:ext cx="5203357" cy="1442867"/>
          </a:xfrm>
          <a:prstGeom prst="rect">
            <a:avLst/>
          </a:prstGeom>
          <a:noFill/>
        </p:spPr>
        <p:txBody>
          <a:bodyPr wrap="square" rtlCol="0" anchor="b">
            <a:spAutoFit/>
          </a:bodyPr>
          <a:lstStyle/>
          <a:p>
            <a:pPr marL="0" marR="0" indent="0" algn="l" defTabSz="912114" rtl="0" eaLnBrk="1" fontAlgn="auto" latinLnBrk="0" hangingPunct="1">
              <a:lnSpc>
                <a:spcPct val="100000"/>
              </a:lnSpc>
              <a:spcBef>
                <a:spcPts val="0"/>
              </a:spcBef>
              <a:spcAft>
                <a:spcPts val="0"/>
              </a:spcAft>
              <a:buClrTx/>
              <a:buSzTx/>
              <a:buFontTx/>
              <a:buNone/>
              <a:tabLst/>
              <a:defRPr/>
            </a:pPr>
            <a:r>
              <a:rPr lang="en-US" sz="8778">
                <a:solidFill>
                  <a:schemeClr val="tx1"/>
                </a:solidFill>
                <a:latin typeface="+mj-lt"/>
              </a:rPr>
              <a:t>Thank you</a:t>
            </a:r>
          </a:p>
        </p:txBody>
      </p:sp>
      <p:pic>
        <p:nvPicPr>
          <p:cNvPr id="3" name="Picture 2" descr="Softtek-White.wmf">
            <a:extLst>
              <a:ext uri="{FF2B5EF4-FFF2-40B4-BE49-F238E27FC236}">
                <a16:creationId xmlns:a16="http://schemas.microsoft.com/office/drawing/2014/main" id="{7A542C91-0BAB-E147-BE9D-FD271F1CFF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9361" y="4772447"/>
            <a:ext cx="2203083" cy="1113158"/>
          </a:xfrm>
          <a:prstGeom prst="rect">
            <a:avLst/>
          </a:prstGeom>
        </p:spPr>
      </p:pic>
    </p:spTree>
    <p:extLst>
      <p:ext uri="{BB962C8B-B14F-4D97-AF65-F5344CB8AC3E}">
        <p14:creationId xmlns:p14="http://schemas.microsoft.com/office/powerpoint/2010/main" val="1870272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Slide 1">
    <p:bg>
      <p:bgPr>
        <a:solidFill>
          <a:schemeClr val="tx2">
            <a:lumMod val="5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29364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Slide 2">
    <p:bg>
      <p:bgPr>
        <a:solidFill>
          <a:schemeClr val="accent6">
            <a:lumMod val="5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13066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Slide 3">
    <p:bg>
      <p:bgPr>
        <a:gradFill flip="none" rotWithShape="1">
          <a:gsLst>
            <a:gs pos="0">
              <a:schemeClr val="accent5">
                <a:lumMod val="75000"/>
              </a:schemeClr>
            </a:gs>
            <a:gs pos="55000">
              <a:schemeClr val="accent5">
                <a:lumMod val="50000"/>
              </a:schemeClr>
            </a:gs>
            <a:gs pos="100000">
              <a:schemeClr val="accent6">
                <a:lumMod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p>
        </p:txBody>
      </p:sp>
      <p:pic>
        <p:nvPicPr>
          <p:cNvPr id="5" name="Picture 4" descr="A close up of a logo&#10;&#10;Description automatically generated">
            <a:extLst>
              <a:ext uri="{FF2B5EF4-FFF2-40B4-BE49-F238E27FC236}">
                <a16:creationId xmlns:a16="http://schemas.microsoft.com/office/drawing/2014/main" id="{F9C394E1-3748-114D-B2A7-5235362472F1}"/>
              </a:ext>
            </a:extLst>
          </p:cNvPr>
          <p:cNvPicPr>
            <a:picLocks noChangeAspect="1"/>
          </p:cNvPicPr>
          <p:nvPr userDrawn="1"/>
        </p:nvPicPr>
        <p:blipFill>
          <a:blip r:embed="rId2" cstate="screen">
            <a:alphaModFix amt="70000"/>
            <a:extLst>
              <a:ext uri="{BEBA8EAE-BF5A-486C-A8C5-ECC9F3942E4B}">
                <a14:imgProps xmlns:a14="http://schemas.microsoft.com/office/drawing/2010/main">
                  <a14:imgLayer r:embed="rId3">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sp>
        <p:nvSpPr>
          <p:cNvPr id="7" name="Content Placeholder 9">
            <a:extLst>
              <a:ext uri="{FF2B5EF4-FFF2-40B4-BE49-F238E27FC236}">
                <a16:creationId xmlns:a16="http://schemas.microsoft.com/office/drawing/2014/main" id="{A15E99DF-B24D-CB43-B85B-F7BBCBE4DF41}"/>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279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Slide 4">
    <p:bg>
      <p:bgPr>
        <a:gradFill flip="none" rotWithShape="1">
          <a:gsLst>
            <a:gs pos="0">
              <a:schemeClr val="accent2">
                <a:lumMod val="75000"/>
              </a:schemeClr>
            </a:gs>
            <a:gs pos="42000">
              <a:schemeClr val="accent2">
                <a:lumMod val="50000"/>
              </a:schemeClr>
            </a:gs>
            <a:gs pos="92000">
              <a:schemeClr val="tx2">
                <a:lumMod val="50000"/>
              </a:schemeClr>
            </a:gs>
          </a:gsLst>
          <a:lin ang="8100000" scaled="1"/>
          <a:tileRect/>
        </a:gra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F9C394E1-3748-114D-B2A7-5235362472F1}"/>
              </a:ext>
            </a:extLst>
          </p:cNvPr>
          <p:cNvPicPr>
            <a:picLocks noChangeAspect="1"/>
          </p:cNvPicPr>
          <p:nvPr userDrawn="1"/>
        </p:nvPicPr>
        <p:blipFill>
          <a:blip r:embed="rId2" cstate="screen">
            <a:alphaModFix amt="70000"/>
            <a:extLst>
              <a:ext uri="{BEBA8EAE-BF5A-486C-A8C5-ECC9F3942E4B}">
                <a14:imgProps xmlns:a14="http://schemas.microsoft.com/office/drawing/2010/main">
                  <a14:imgLayer r:embed="rId3">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sp>
        <p:nvSpPr>
          <p:cNvPr id="7" name="Content Placeholder 9">
            <a:extLst>
              <a:ext uri="{FF2B5EF4-FFF2-40B4-BE49-F238E27FC236}">
                <a16:creationId xmlns:a16="http://schemas.microsoft.com/office/drawing/2014/main" id="{B3CD79EF-9F15-F649-AA6F-85D9C129A2D7}"/>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74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8CB4DC-90A1-6842-A811-471A4A74AA27}"/>
              </a:ext>
            </a:extLst>
          </p:cNvPr>
          <p:cNvSpPr/>
          <p:nvPr userDrawn="1"/>
        </p:nvSpPr>
        <p:spPr>
          <a:xfrm>
            <a:off x="0" y="4259263"/>
            <a:ext cx="12247560" cy="152400"/>
          </a:xfrm>
          <a:prstGeom prst="rect">
            <a:avLst/>
          </a:prstGeom>
          <a:gradFill flip="none" rotWithShape="1">
            <a:gsLst>
              <a:gs pos="0">
                <a:srgbClr val="8F34C6"/>
              </a:gs>
              <a:gs pos="39000">
                <a:schemeClr val="accent6">
                  <a:lumMod val="75000"/>
                  <a:alpha val="75000"/>
                </a:schemeClr>
              </a:gs>
              <a:gs pos="100000">
                <a:schemeClr val="accent6">
                  <a:alpha val="0"/>
                  <a:lumMod val="0"/>
                </a:schemeClr>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5E0D15-AC95-6748-A487-3726804A5042}"/>
              </a:ext>
            </a:extLst>
          </p:cNvPr>
          <p:cNvSpPr/>
          <p:nvPr userDrawn="1"/>
        </p:nvSpPr>
        <p:spPr>
          <a:xfrm>
            <a:off x="-1526" y="4335463"/>
            <a:ext cx="12241152" cy="2505075"/>
          </a:xfrm>
          <a:prstGeom prst="rect">
            <a:avLst/>
          </a:prstGeom>
          <a:solidFill>
            <a:schemeClr val="tx2">
              <a:lumMod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ofttek-White.wmf">
            <a:extLst>
              <a:ext uri="{FF2B5EF4-FFF2-40B4-BE49-F238E27FC236}">
                <a16:creationId xmlns:a16="http://schemas.microsoft.com/office/drawing/2014/main" id="{1C11FCF8-BF60-4D42-9631-EBC85D67BB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8171" y="4767960"/>
            <a:ext cx="2209800" cy="1116552"/>
          </a:xfrm>
          <a:prstGeom prst="rect">
            <a:avLst/>
          </a:prstGeom>
        </p:spPr>
      </p:pic>
      <p:sp>
        <p:nvSpPr>
          <p:cNvPr id="8" name="Text Placeholder 17">
            <a:extLst>
              <a:ext uri="{FF2B5EF4-FFF2-40B4-BE49-F238E27FC236}">
                <a16:creationId xmlns:a16="http://schemas.microsoft.com/office/drawing/2014/main" id="{B057339A-5234-104E-90CB-6AD5F63B0BCE}"/>
              </a:ext>
            </a:extLst>
          </p:cNvPr>
          <p:cNvSpPr>
            <a:spLocks noGrp="1"/>
          </p:cNvSpPr>
          <p:nvPr>
            <p:ph type="body" sz="quarter" idx="12" hasCustomPrompt="1"/>
          </p:nvPr>
        </p:nvSpPr>
        <p:spPr>
          <a:xfrm>
            <a:off x="611654" y="5835629"/>
            <a:ext cx="8273937" cy="335107"/>
          </a:xfrm>
          <a:prstGeom prst="rect">
            <a:avLst/>
          </a:prstGeom>
        </p:spPr>
        <p:txBody>
          <a:bodyPr>
            <a:noAutofit/>
          </a:bodyPr>
          <a:lstStyle>
            <a:lvl1pPr marL="0" indent="0" algn="l">
              <a:lnSpc>
                <a:spcPct val="80000"/>
              </a:lnSpc>
              <a:buNone/>
              <a:defRPr sz="1800">
                <a:solidFill>
                  <a:schemeClr val="tx1"/>
                </a:solidFill>
                <a:effectLst/>
                <a:latin typeface="+mj-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11653" y="6356001"/>
            <a:ext cx="2701653" cy="256521"/>
          </a:xfrm>
          <a:prstGeom prst="rect">
            <a:avLst/>
          </a:prstGeom>
        </p:spPr>
        <p:txBody>
          <a:bodyPr anchor="ctr">
            <a:noAutofit/>
          </a:bodyPr>
          <a:lstStyle>
            <a:lvl1pPr marL="0" indent="0" algn="l">
              <a:lnSpc>
                <a:spcPct val="80000"/>
              </a:lnSpc>
              <a:buNone/>
              <a:defRPr sz="1596">
                <a:solidFill>
                  <a:schemeClr val="accent6">
                    <a:lumMod val="60000"/>
                    <a:lumOff val="40000"/>
                  </a:schemeClr>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Edit date, name or version</a:t>
            </a:r>
          </a:p>
        </p:txBody>
      </p:sp>
      <p:sp>
        <p:nvSpPr>
          <p:cNvPr id="10" name="Title 1">
            <a:extLst>
              <a:ext uri="{FF2B5EF4-FFF2-40B4-BE49-F238E27FC236}">
                <a16:creationId xmlns:a16="http://schemas.microsoft.com/office/drawing/2014/main" id="{E9271BCD-3B79-D944-B9C0-7B7709D8B7C5}"/>
              </a:ext>
            </a:extLst>
          </p:cNvPr>
          <p:cNvSpPr>
            <a:spLocks noGrp="1"/>
          </p:cNvSpPr>
          <p:nvPr>
            <p:ph type="title"/>
          </p:nvPr>
        </p:nvSpPr>
        <p:spPr>
          <a:xfrm>
            <a:off x="609886" y="4457210"/>
            <a:ext cx="8277751" cy="1308387"/>
          </a:xfrm>
          <a:prstGeom prst="rect">
            <a:avLst/>
          </a:prstGeom>
        </p:spPr>
        <p:txBody>
          <a:bodyPr anchor="b"/>
          <a:lstStyle>
            <a:lvl1pPr algn="l">
              <a:defRPr sz="4000">
                <a:solidFill>
                  <a:schemeClr val="tx1"/>
                </a:solidFill>
              </a:defRPr>
            </a:lvl1pPr>
          </a:lstStyle>
          <a:p>
            <a:r>
              <a:rPr lang="en-US" smtClean="0"/>
              <a:t>Click to edit Master title style</a:t>
            </a:r>
            <a:endParaRPr lang="en-US" dirty="0"/>
          </a:p>
        </p:txBody>
      </p:sp>
      <p:sp>
        <p:nvSpPr>
          <p:cNvPr id="11" name="Rectangle 10">
            <a:extLst>
              <a:ext uri="{FF2B5EF4-FFF2-40B4-BE49-F238E27FC236}">
                <a16:creationId xmlns:a16="http://schemas.microsoft.com/office/drawing/2014/main" id="{885B244B-FF55-3A48-A4E8-C8EC49F8F76C}"/>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1387555766"/>
      </p:ext>
    </p:extLst>
  </p:cSld>
  <p:clrMapOvr>
    <a:masterClrMapping/>
  </p:clrMapOvr>
  <p:extLst>
    <p:ext uri="{DCECCB84-F9BA-43D5-87BE-67443E8EF086}">
      <p15:sldGuideLst xmlns:p15="http://schemas.microsoft.com/office/powerpoint/2012/main">
        <p15:guide id="1" orient="horz" pos="273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5">
    <p:bg>
      <p:bgPr>
        <a:gradFill flip="none" rotWithShape="1">
          <a:gsLst>
            <a:gs pos="0">
              <a:schemeClr val="accent1">
                <a:lumMod val="50000"/>
              </a:schemeClr>
            </a:gs>
            <a:gs pos="59000">
              <a:schemeClr val="tx2">
                <a:lumMod val="50000"/>
              </a:schemeClr>
            </a:gs>
            <a:gs pos="100000">
              <a:schemeClr val="accent6">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377FCED-3806-874E-8B5E-32DA9101F4AB}"/>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Content Placeholder 9">
            <a:extLst>
              <a:ext uri="{FF2B5EF4-FFF2-40B4-BE49-F238E27FC236}">
                <a16:creationId xmlns:a16="http://schemas.microsoft.com/office/drawing/2014/main" id="{A9B6C30E-CA22-A247-AEC8-BFBD37BAA7A3}"/>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72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80491" y="924739"/>
            <a:ext cx="11691392" cy="5523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489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Slide - Light">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5"/>
                </a:solidFill>
              </a:defRPr>
            </a:lvl1pPr>
          </a:lstStyle>
          <a:p>
            <a:r>
              <a:rPr lang="es-ES_tradnl" noProof="0" dirty="0" err="1"/>
              <a:t>Click</a:t>
            </a:r>
            <a:r>
              <a:rPr lang="es-ES_tradnl" noProof="0" dirty="0"/>
              <a:t> to </a:t>
            </a:r>
            <a:r>
              <a:rPr lang="es-ES_tradnl" noProof="0" dirty="0" err="1"/>
              <a:t>edit</a:t>
            </a:r>
            <a:r>
              <a:rPr lang="es-ES_tradnl" noProof="0" dirty="0"/>
              <a:t> Master </a:t>
            </a:r>
            <a:r>
              <a:rPr lang="es-ES_tradnl" noProof="0" dirty="0" err="1"/>
              <a:t>title</a:t>
            </a:r>
            <a:r>
              <a:rPr lang="es-ES_tradnl" noProof="0" dirty="0"/>
              <a:t> </a:t>
            </a:r>
            <a:r>
              <a:rPr lang="es-ES_tradnl" noProof="0" dirty="0" err="1"/>
              <a:t>style</a:t>
            </a:r>
            <a:endParaRPr lang="es-ES_tradnl" noProof="0" dirty="0"/>
          </a:p>
        </p:txBody>
      </p:sp>
      <p:pic>
        <p:nvPicPr>
          <p:cNvPr id="6" name="Picture 5" descr="A close up of a logo&#10;&#10;Description automatically generated">
            <a:extLst>
              <a:ext uri="{FF2B5EF4-FFF2-40B4-BE49-F238E27FC236}">
                <a16:creationId xmlns:a16="http://schemas.microsoft.com/office/drawing/2014/main" id="{C109A46F-7297-704A-B455-569B9EA5B8BE}"/>
              </a:ext>
            </a:extLst>
          </p:cNvPr>
          <p:cNvPicPr>
            <a:picLocks noChangeAspect="1"/>
          </p:cNvPicPr>
          <p:nvPr userDrawn="1"/>
        </p:nvPicPr>
        <p:blipFill>
          <a:blip r:embed="rId2" cstate="screen">
            <a:alphaModFix/>
            <a:extLst>
              <a:ext uri="{BEBA8EAE-BF5A-486C-A8C5-ECC9F3942E4B}">
                <a14:imgProps xmlns:a14="http://schemas.microsoft.com/office/drawing/2010/main">
                  <a14:imgLayer r:embed="rId3">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
        <p:nvSpPr>
          <p:cNvPr id="7" name="Content Placeholder 9">
            <a:extLst>
              <a:ext uri="{FF2B5EF4-FFF2-40B4-BE49-F238E27FC236}">
                <a16:creationId xmlns:a16="http://schemas.microsoft.com/office/drawing/2014/main" id="{14323012-1ACB-EA45-962E-96A287E0AE90}"/>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3DDF20EE-94EA-094B-BA72-CB7D1A0F65C1}"/>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algn="r" defTabSz="912193">
              <a:defRPr/>
            </a:pPr>
            <a:r>
              <a:rPr lang="en-US" sz="798" dirty="0">
                <a:solidFill>
                  <a:srgbClr val="424242">
                    <a:lumMod val="60000"/>
                    <a:lumOff val="40000"/>
                  </a:srgbClr>
                </a:solidFill>
                <a:latin typeface="Franklin Gothic Book" panose="020B0503020102020204"/>
                <a:cs typeface="Arial" charset="0"/>
              </a:rPr>
              <a:t> </a:t>
            </a:r>
            <a:r>
              <a:rPr lang="en-US" sz="798" dirty="0">
                <a:solidFill>
                  <a:srgbClr val="424242">
                    <a:lumMod val="60000"/>
                    <a:lumOff val="40000"/>
                  </a:srgbClr>
                </a:solidFill>
                <a:latin typeface="Franklin Gothic Book" panose="020B0503020102020204" pitchFamily="34" charset="0"/>
                <a:cs typeface="Arial" charset="0"/>
              </a:rPr>
              <a:t>All Rights Reserved</a:t>
            </a:r>
            <a:r>
              <a:rPr lang="en-US" sz="798" dirty="0">
                <a:solidFill>
                  <a:srgbClr val="424242">
                    <a:lumMod val="60000"/>
                    <a:lumOff val="40000"/>
                  </a:srgbClr>
                </a:solidFill>
                <a:latin typeface="Franklin Gothic Book" panose="020B0503020102020204"/>
                <a:cs typeface="Arial" charset="0"/>
              </a:rPr>
              <a:t> © </a:t>
            </a:r>
            <a:r>
              <a:rPr lang="en-US" sz="798" dirty="0" err="1">
                <a:solidFill>
                  <a:srgbClr val="424242">
                    <a:lumMod val="60000"/>
                    <a:lumOff val="40000"/>
                  </a:srgbClr>
                </a:solidFill>
                <a:latin typeface="Franklin Gothic Book" panose="020B0503020102020204"/>
                <a:cs typeface="Arial" charset="0"/>
              </a:rPr>
              <a:t>Valores</a:t>
            </a:r>
            <a:r>
              <a:rPr lang="en-US" sz="798" dirty="0">
                <a:solidFill>
                  <a:srgbClr val="424242">
                    <a:lumMod val="60000"/>
                    <a:lumOff val="40000"/>
                  </a:srgbClr>
                </a:solidFill>
                <a:latin typeface="Franklin Gothic Book" panose="020B0503020102020204"/>
                <a:cs typeface="Arial" charset="0"/>
              </a:rPr>
              <a:t> </a:t>
            </a:r>
            <a:r>
              <a:rPr lang="en-US" sz="798" dirty="0" err="1">
                <a:solidFill>
                  <a:srgbClr val="424242">
                    <a:lumMod val="60000"/>
                    <a:lumOff val="40000"/>
                  </a:srgbClr>
                </a:solidFill>
                <a:latin typeface="Franklin Gothic Book" panose="020B0503020102020204"/>
                <a:cs typeface="Arial" charset="0"/>
              </a:rPr>
              <a:t>Corporativos</a:t>
            </a:r>
            <a:r>
              <a:rPr lang="en-US" sz="798" dirty="0">
                <a:solidFill>
                  <a:srgbClr val="424242">
                    <a:lumMod val="60000"/>
                    <a:lumOff val="40000"/>
                  </a:srgbClr>
                </a:solidFill>
                <a:latin typeface="Franklin Gothic Book" panose="020B0503020102020204"/>
                <a:cs typeface="Arial" charset="0"/>
              </a:rPr>
              <a:t> Softtek S.A. de C.V. 2020 | Internal</a:t>
            </a:r>
          </a:p>
        </p:txBody>
      </p:sp>
    </p:spTree>
    <p:extLst>
      <p:ext uri="{BB962C8B-B14F-4D97-AF65-F5344CB8AC3E}">
        <p14:creationId xmlns:p14="http://schemas.microsoft.com/office/powerpoint/2010/main" val="914797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fact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7723309" y="1718961"/>
            <a:ext cx="4090260" cy="4065495"/>
          </a:xfrm>
          <a:prstGeom prst="ellipse">
            <a:avLst/>
          </a:prstGeom>
        </p:spPr>
        <p:txBody>
          <a:bodyPr/>
          <a:lstStyle>
            <a:lvl1pPr marL="0" indent="0">
              <a:buNone/>
              <a:defRPr/>
            </a:lvl1pPr>
          </a:lstStyle>
          <a:p>
            <a:r>
              <a:rPr lang="en-US"/>
              <a:t>Click icon to add picture</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7700003" y="1701627"/>
            <a:ext cx="4137724" cy="4111129"/>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DEE5833-0112-174C-9986-DBD77BE699D3}"/>
              </a:ext>
            </a:extLst>
          </p:cNvPr>
          <p:cNvCxnSpPr>
            <a:cxnSpLocks/>
          </p:cNvCxnSpPr>
          <p:nvPr userDrawn="1"/>
        </p:nvCxnSpPr>
        <p:spPr>
          <a:xfrm>
            <a:off x="3754455" y="1580586"/>
            <a:ext cx="0" cy="446485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8461" y="769316"/>
            <a:ext cx="10421211" cy="383197"/>
          </a:xfrm>
        </p:spPr>
        <p:txBody>
          <a:bodyPr>
            <a:normAutofit/>
          </a:bodyPr>
          <a:lstStyle>
            <a:lvl1pPr marL="0" indent="0">
              <a:buNone/>
              <a:defRPr sz="1795">
                <a:solidFill>
                  <a:schemeClr val="accent1"/>
                </a:solidFill>
                <a:latin typeface="+mj-lt"/>
              </a:defRPr>
            </a:lvl1pPr>
          </a:lstStyle>
          <a:p>
            <a:pPr lvl="0"/>
            <a:r>
              <a:rPr lang="en-US"/>
              <a:t>Edit Master text styles</a:t>
            </a:r>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1369585" y="1831102"/>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1369585" y="253643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640399" y="1493117"/>
            <a:ext cx="688479" cy="684054"/>
          </a:xfrm>
        </p:spPr>
        <p:txBody>
          <a:bodyPr>
            <a:normAutofit/>
          </a:bodyPr>
          <a:lstStyle>
            <a:lvl1pPr marL="0" indent="0">
              <a:buNone/>
              <a:defRPr sz="1197"/>
            </a:lvl1pPr>
          </a:lstStyle>
          <a:p>
            <a:r>
              <a:rPr lang="en-US"/>
              <a:t>Click icon to add picture</a:t>
            </a:r>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1369585" y="3406548"/>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1369585" y="4111884"/>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640399" y="3068564"/>
            <a:ext cx="688479" cy="684054"/>
          </a:xfrm>
        </p:spPr>
        <p:txBody>
          <a:bodyPr>
            <a:normAutofit/>
          </a:bodyPr>
          <a:lstStyle>
            <a:lvl1pPr marL="0" indent="0">
              <a:buNone/>
              <a:defRPr sz="1197"/>
            </a:lvl1pPr>
          </a:lstStyle>
          <a:p>
            <a:r>
              <a:rPr lang="en-US"/>
              <a:t>Click icon to add picture</a:t>
            </a:r>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1369585" y="4987472"/>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1369585" y="569280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640399" y="4649488"/>
            <a:ext cx="688479" cy="684054"/>
          </a:xfrm>
        </p:spPr>
        <p:txBody>
          <a:bodyPr>
            <a:normAutofit/>
          </a:bodyPr>
          <a:lstStyle>
            <a:lvl1pPr marL="0" indent="0">
              <a:buNone/>
              <a:defRPr sz="1197"/>
            </a:lvl1pPr>
          </a:lstStyle>
          <a:p>
            <a:r>
              <a:rPr lang="en-US"/>
              <a:t>Click icon to add picture</a:t>
            </a:r>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4187036" y="1590405"/>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4196939" y="205673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4187036" y="274569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4196939" y="321202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4187036" y="388882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4196939" y="435515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4187036" y="5044117"/>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4196939" y="551044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8306182" y="2702333"/>
            <a:ext cx="2925366" cy="1295942"/>
          </a:xfrm>
        </p:spPr>
        <p:txBody>
          <a:bodyPr anchor="ctr">
            <a:noAutofit/>
          </a:bodyPr>
          <a:lstStyle>
            <a:lvl1pPr marL="0" indent="0" algn="ctr">
              <a:buNone/>
              <a:defRPr sz="9576">
                <a:latin typeface="+mj-lt"/>
              </a:defRPr>
            </a:lvl1pPr>
          </a:lstStyle>
          <a:p>
            <a:pPr lvl="0"/>
            <a:r>
              <a:rPr lang="en-US" dirty="0"/>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8306182" y="4050828"/>
            <a:ext cx="2925366" cy="744591"/>
          </a:xfrm>
        </p:spPr>
        <p:txBody>
          <a:bodyPr anchor="t">
            <a:noAutofit/>
          </a:bodyPr>
          <a:lstStyle>
            <a:lvl1pPr marL="0" indent="0" algn="ctr">
              <a:buNone/>
              <a:defRPr sz="2494">
                <a:latin typeface="+mn-lt"/>
              </a:defRPr>
            </a:lvl1pPr>
          </a:lstStyle>
          <a:p>
            <a:pPr lvl="0"/>
            <a:r>
              <a:rPr lang="en-US"/>
              <a:t>Edit Master text styles</a:t>
            </a:r>
          </a:p>
        </p:txBody>
      </p:sp>
    </p:spTree>
    <p:extLst>
      <p:ext uri="{BB962C8B-B14F-4D97-AF65-F5344CB8AC3E}">
        <p14:creationId xmlns:p14="http://schemas.microsoft.com/office/powerpoint/2010/main" val="551280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fac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647312" y="1718961"/>
            <a:ext cx="4090260" cy="4065495"/>
          </a:xfrm>
          <a:prstGeom prst="ellipse">
            <a:avLst/>
          </a:prstGeom>
        </p:spPr>
        <p:txBody>
          <a:bodyPr/>
          <a:lstStyle>
            <a:lvl1pPr marL="0" indent="0">
              <a:buNone/>
              <a:defRPr/>
            </a:lvl1pPr>
          </a:lstStyle>
          <a:p>
            <a:r>
              <a:rPr lang="en-US"/>
              <a:t>Click icon to add picture</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624006" y="1701627"/>
            <a:ext cx="4137724" cy="4111129"/>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DEE5833-0112-174C-9986-DBD77BE699D3}"/>
              </a:ext>
            </a:extLst>
          </p:cNvPr>
          <p:cNvCxnSpPr>
            <a:cxnSpLocks/>
          </p:cNvCxnSpPr>
          <p:nvPr userDrawn="1"/>
        </p:nvCxnSpPr>
        <p:spPr>
          <a:xfrm>
            <a:off x="8257668" y="1580586"/>
            <a:ext cx="0" cy="446485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8461" y="769316"/>
            <a:ext cx="10421211" cy="383197"/>
          </a:xfrm>
        </p:spPr>
        <p:txBody>
          <a:bodyPr>
            <a:normAutofit/>
          </a:bodyPr>
          <a:lstStyle>
            <a:lvl1pPr marL="0" indent="0">
              <a:buNone/>
              <a:defRPr sz="1795">
                <a:solidFill>
                  <a:schemeClr val="accent1"/>
                </a:solidFill>
                <a:latin typeface="+mj-lt"/>
              </a:defRPr>
            </a:lvl1pPr>
          </a:lstStyle>
          <a:p>
            <a:pPr lvl="0"/>
            <a:r>
              <a:rPr lang="en-US"/>
              <a:t>Edit Master text styles</a:t>
            </a:r>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5872799" y="1831102"/>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5872799" y="253643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5143612" y="1493117"/>
            <a:ext cx="688479" cy="684054"/>
          </a:xfrm>
        </p:spPr>
        <p:txBody>
          <a:bodyPr>
            <a:normAutofit/>
          </a:bodyPr>
          <a:lstStyle>
            <a:lvl1pPr marL="0" indent="0">
              <a:buNone/>
              <a:defRPr sz="1197"/>
            </a:lvl1pPr>
          </a:lstStyle>
          <a:p>
            <a:r>
              <a:rPr lang="en-US"/>
              <a:t>Click icon to add picture</a:t>
            </a:r>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5872799" y="3406548"/>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5872799" y="4111884"/>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5143612" y="3068564"/>
            <a:ext cx="688479" cy="684054"/>
          </a:xfrm>
        </p:spPr>
        <p:txBody>
          <a:bodyPr>
            <a:normAutofit/>
          </a:bodyPr>
          <a:lstStyle>
            <a:lvl1pPr marL="0" indent="0">
              <a:buNone/>
              <a:defRPr sz="1197"/>
            </a:lvl1pPr>
          </a:lstStyle>
          <a:p>
            <a:r>
              <a:rPr lang="en-US"/>
              <a:t>Click icon to add picture</a:t>
            </a:r>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5872799" y="4987472"/>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5872799" y="569280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5143612" y="4649488"/>
            <a:ext cx="688479" cy="684054"/>
          </a:xfrm>
        </p:spPr>
        <p:txBody>
          <a:bodyPr>
            <a:normAutofit/>
          </a:bodyPr>
          <a:lstStyle>
            <a:lvl1pPr marL="0" indent="0">
              <a:buNone/>
              <a:defRPr sz="1197"/>
            </a:lvl1pPr>
          </a:lstStyle>
          <a:p>
            <a:r>
              <a:rPr lang="en-US"/>
              <a:t>Click icon to add picture</a:t>
            </a:r>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8690250" y="1590405"/>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8700152" y="205673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8690250" y="274569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8700152" y="321202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8690250" y="388882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8700152" y="435515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8690250" y="5044117"/>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8700152" y="551044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1230185" y="2702333"/>
            <a:ext cx="2925366" cy="1295942"/>
          </a:xfrm>
        </p:spPr>
        <p:txBody>
          <a:bodyPr anchor="ctr">
            <a:noAutofit/>
          </a:bodyPr>
          <a:lstStyle>
            <a:lvl1pPr marL="0" indent="0" algn="ctr">
              <a:buNone/>
              <a:defRPr sz="9576">
                <a:latin typeface="+mj-lt"/>
              </a:defRPr>
            </a:lvl1pPr>
          </a:lstStyle>
          <a:p>
            <a:pPr lvl="0"/>
            <a:r>
              <a:rPr lang="en-US"/>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1230185" y="4050828"/>
            <a:ext cx="2925366" cy="744591"/>
          </a:xfrm>
        </p:spPr>
        <p:txBody>
          <a:bodyPr anchor="t">
            <a:noAutofit/>
          </a:bodyPr>
          <a:lstStyle>
            <a:lvl1pPr marL="0" indent="0" algn="ctr">
              <a:buNone/>
              <a:defRPr sz="2494">
                <a:latin typeface="+mn-lt"/>
              </a:defRPr>
            </a:lvl1pPr>
          </a:lstStyle>
          <a:p>
            <a:pPr lvl="0"/>
            <a:r>
              <a:rPr lang="en-US"/>
              <a:t>Edit Master text styles</a:t>
            </a:r>
          </a:p>
        </p:txBody>
      </p:sp>
    </p:spTree>
    <p:extLst>
      <p:ext uri="{BB962C8B-B14F-4D97-AF65-F5344CB8AC3E}">
        <p14:creationId xmlns:p14="http://schemas.microsoft.com/office/powerpoint/2010/main" val="1773875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fact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4005264" y="1718961"/>
            <a:ext cx="4090260" cy="4065495"/>
          </a:xfrm>
          <a:prstGeom prst="ellipse">
            <a:avLst/>
          </a:prstGeom>
        </p:spPr>
        <p:txBody>
          <a:bodyPr/>
          <a:lstStyle>
            <a:lvl1pPr marL="0" indent="0">
              <a:buNone/>
              <a:defRPr/>
            </a:lvl1pPr>
          </a:lstStyle>
          <a:p>
            <a:r>
              <a:rPr lang="en-US"/>
              <a:t>Click icon to add picture</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3981958" y="1701627"/>
            <a:ext cx="4137724" cy="4111129"/>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8461" y="769316"/>
            <a:ext cx="10421211" cy="383197"/>
          </a:xfrm>
        </p:spPr>
        <p:txBody>
          <a:bodyPr>
            <a:normAutofit/>
          </a:bodyPr>
          <a:lstStyle>
            <a:lvl1pPr marL="0" indent="0">
              <a:buNone/>
              <a:defRPr sz="1795">
                <a:solidFill>
                  <a:schemeClr val="accent1"/>
                </a:solidFill>
                <a:latin typeface="+mj-lt"/>
              </a:defRPr>
            </a:lvl1pPr>
          </a:lstStyle>
          <a:p>
            <a:pPr lvl="0"/>
            <a:r>
              <a:rPr lang="en-US"/>
              <a:t>Edit Master text styles</a:t>
            </a:r>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1533712" y="1831102"/>
            <a:ext cx="1866225" cy="679304"/>
          </a:xfrm>
        </p:spPr>
        <p:txBody>
          <a:bodyPr>
            <a:noAutofit/>
          </a:bodyPr>
          <a:lstStyle>
            <a:lvl1pPr marL="0" indent="0">
              <a:buNone/>
              <a:defRPr sz="4389">
                <a:solidFill>
                  <a:schemeClr val="accent5"/>
                </a:solidFill>
                <a:latin typeface="+mj-lt"/>
              </a:defRPr>
            </a:lvl1pPr>
          </a:lstStyle>
          <a:p>
            <a:pPr lvl="0"/>
            <a:r>
              <a:rPr lang="en-US" dirty="0"/>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1533712" y="253643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804525" y="1493117"/>
            <a:ext cx="688479" cy="684054"/>
          </a:xfrm>
        </p:spPr>
        <p:txBody>
          <a:bodyPr>
            <a:normAutofit/>
          </a:bodyPr>
          <a:lstStyle>
            <a:lvl1pPr marL="0" indent="0">
              <a:buNone/>
              <a:defRPr sz="1197"/>
            </a:lvl1pPr>
          </a:lstStyle>
          <a:p>
            <a:r>
              <a:rPr lang="en-US"/>
              <a:t>Click icon to add picture</a:t>
            </a:r>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1533712" y="3406548"/>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1533712" y="4111884"/>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804525" y="3068564"/>
            <a:ext cx="688479" cy="684054"/>
          </a:xfrm>
        </p:spPr>
        <p:txBody>
          <a:bodyPr>
            <a:normAutofit/>
          </a:bodyPr>
          <a:lstStyle>
            <a:lvl1pPr marL="0" indent="0">
              <a:buNone/>
              <a:defRPr sz="1197"/>
            </a:lvl1pPr>
          </a:lstStyle>
          <a:p>
            <a:r>
              <a:rPr lang="en-US"/>
              <a:t>Click icon to add picture</a:t>
            </a:r>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1533712" y="4987472"/>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1533712" y="5692808"/>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804525" y="4649488"/>
            <a:ext cx="688479" cy="684054"/>
          </a:xfrm>
        </p:spPr>
        <p:txBody>
          <a:bodyPr>
            <a:normAutofit/>
          </a:bodyPr>
          <a:lstStyle>
            <a:lvl1pPr marL="0" indent="0">
              <a:buNone/>
              <a:defRPr sz="1197"/>
            </a:lvl1pPr>
          </a:lstStyle>
          <a:p>
            <a:r>
              <a:rPr lang="en-US"/>
              <a:t>Click icon to add picture</a:t>
            </a:r>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8690250" y="1590405"/>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8700152" y="205673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8690250" y="274569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8700152" y="321202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8690250" y="3888826"/>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8700152" y="4355153"/>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8690250" y="5044117"/>
            <a:ext cx="2925366" cy="431489"/>
          </a:xfrm>
        </p:spPr>
        <p:txBody>
          <a:bodyPr anchor="ctr">
            <a:normAutofit/>
          </a:bodyPr>
          <a:lstStyle>
            <a:lvl1pPr marL="0" indent="0">
              <a:buNone/>
              <a:defRPr sz="2793">
                <a:latin typeface="+mj-lt"/>
              </a:defRPr>
            </a:lvl1pPr>
          </a:lstStyle>
          <a:p>
            <a:pPr lvl="0"/>
            <a:r>
              <a:rPr lang="en-US"/>
              <a:t>Edit Master text styles</a:t>
            </a:r>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8700152" y="5510444"/>
            <a:ext cx="2915467" cy="503802"/>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4588137" y="2702333"/>
            <a:ext cx="2925366" cy="1295942"/>
          </a:xfrm>
        </p:spPr>
        <p:txBody>
          <a:bodyPr anchor="ctr">
            <a:noAutofit/>
          </a:bodyPr>
          <a:lstStyle>
            <a:lvl1pPr marL="0" indent="0" algn="ctr">
              <a:buNone/>
              <a:defRPr sz="9576">
                <a:latin typeface="+mj-lt"/>
              </a:defRPr>
            </a:lvl1pPr>
          </a:lstStyle>
          <a:p>
            <a:pPr lvl="0"/>
            <a:r>
              <a:rPr lang="en-US"/>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4588137" y="4050828"/>
            <a:ext cx="2925366" cy="744591"/>
          </a:xfrm>
        </p:spPr>
        <p:txBody>
          <a:bodyPr anchor="t">
            <a:noAutofit/>
          </a:bodyPr>
          <a:lstStyle>
            <a:lvl1pPr marL="0" indent="0" algn="ctr">
              <a:buNone/>
              <a:defRPr sz="2494">
                <a:latin typeface="+mn-lt"/>
              </a:defRPr>
            </a:lvl1pPr>
          </a:lstStyle>
          <a:p>
            <a:pPr lvl="0"/>
            <a:r>
              <a:rPr lang="en-US"/>
              <a:t>Edit Master text styles</a:t>
            </a:r>
          </a:p>
        </p:txBody>
      </p:sp>
    </p:spTree>
    <p:extLst>
      <p:ext uri="{BB962C8B-B14F-4D97-AF65-F5344CB8AC3E}">
        <p14:creationId xmlns:p14="http://schemas.microsoft.com/office/powerpoint/2010/main" val="1668053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facts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8461" y="769316"/>
            <a:ext cx="10421211" cy="383197"/>
          </a:xfrm>
        </p:spPr>
        <p:txBody>
          <a:bodyPr>
            <a:normAutofit/>
          </a:bodyPr>
          <a:lstStyle>
            <a:lvl1pPr marL="0" indent="0">
              <a:buNone/>
              <a:defRPr sz="1795">
                <a:solidFill>
                  <a:schemeClr val="accent1"/>
                </a:solidFill>
                <a:latin typeface="+mj-lt"/>
              </a:defRPr>
            </a:lvl1pPr>
          </a:lstStyle>
          <a:p>
            <a:pPr lvl="0"/>
            <a:r>
              <a:rPr lang="en-US"/>
              <a:t>Edit Master text styles</a:t>
            </a:r>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2500865" y="1361704"/>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2500865" y="2067040"/>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1771679" y="1493117"/>
            <a:ext cx="688479" cy="684054"/>
          </a:xfrm>
        </p:spPr>
        <p:txBody>
          <a:bodyPr>
            <a:normAutofit/>
          </a:bodyPr>
          <a:lstStyle>
            <a:lvl1pPr marL="0" indent="0">
              <a:buNone/>
              <a:defRPr sz="1197"/>
            </a:lvl1pPr>
          </a:lstStyle>
          <a:p>
            <a:r>
              <a:rPr lang="en-US"/>
              <a:t>Click icon to add picture</a:t>
            </a:r>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1733947" y="5079742"/>
            <a:ext cx="2858168" cy="431489"/>
          </a:xfrm>
        </p:spPr>
        <p:txBody>
          <a:bodyPr anchor="ctr">
            <a:normAutofit/>
          </a:bodyPr>
          <a:lstStyle>
            <a:lvl1pPr marL="0" indent="0">
              <a:buNone/>
              <a:defRPr sz="2793">
                <a:latin typeface="+mj-lt"/>
              </a:defRPr>
            </a:lvl1pPr>
          </a:lstStyle>
          <a:p>
            <a:pPr lvl="0"/>
            <a:r>
              <a:rPr lang="en-US"/>
              <a:t>Edit Master text styles</a:t>
            </a:r>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1743849" y="5546069"/>
            <a:ext cx="2848497" cy="62669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4654165" y="2686045"/>
            <a:ext cx="2925366" cy="1295942"/>
          </a:xfrm>
        </p:spPr>
        <p:txBody>
          <a:bodyPr anchor="ctr">
            <a:noAutofit/>
          </a:bodyPr>
          <a:lstStyle>
            <a:lvl1pPr marL="0" indent="0" algn="ctr">
              <a:buNone/>
              <a:defRPr sz="9576">
                <a:latin typeface="+mj-lt"/>
              </a:defRPr>
            </a:lvl1pPr>
          </a:lstStyle>
          <a:p>
            <a:pPr lvl="0"/>
            <a:r>
              <a:rPr lang="en-US"/>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4654165" y="4034541"/>
            <a:ext cx="2925366" cy="744591"/>
          </a:xfrm>
        </p:spPr>
        <p:txBody>
          <a:bodyPr anchor="t">
            <a:noAutofit/>
          </a:bodyPr>
          <a:lstStyle>
            <a:lvl1pPr marL="0" indent="0" algn="ctr">
              <a:buNone/>
              <a:defRPr sz="2494">
                <a:latin typeface="+mn-lt"/>
              </a:defRPr>
            </a:lvl1pPr>
          </a:lstStyle>
          <a:p>
            <a:pPr lvl="0"/>
            <a:r>
              <a:rPr lang="en-US"/>
              <a:t>Edit Master text styles</a:t>
            </a:r>
          </a:p>
        </p:txBody>
      </p:sp>
      <p:cxnSp>
        <p:nvCxnSpPr>
          <p:cNvPr id="25" name="Straight Connector 24">
            <a:extLst>
              <a:ext uri="{FF2B5EF4-FFF2-40B4-BE49-F238E27FC236}">
                <a16:creationId xmlns:a16="http://schemas.microsoft.com/office/drawing/2014/main" id="{547CC347-13C7-E846-A9F9-6F31D8E65660}"/>
              </a:ext>
            </a:extLst>
          </p:cNvPr>
          <p:cNvCxnSpPr/>
          <p:nvPr userDrawn="1"/>
        </p:nvCxnSpPr>
        <p:spPr>
          <a:xfrm>
            <a:off x="1733946" y="2537151"/>
            <a:ext cx="8771731" cy="0"/>
          </a:xfrm>
          <a:prstGeom prst="line">
            <a:avLst/>
          </a:prstGeom>
          <a:ln w="50800">
            <a:gradFill>
              <a:gsLst>
                <a:gs pos="0">
                  <a:srgbClr val="012849"/>
                </a:gs>
                <a:gs pos="51000">
                  <a:srgbClr val="300D58"/>
                </a:gs>
                <a:gs pos="100000">
                  <a:srgbClr val="D2114B"/>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6313EC-A504-554A-B549-B849F2989BF9}"/>
              </a:ext>
            </a:extLst>
          </p:cNvPr>
          <p:cNvCxnSpPr/>
          <p:nvPr userDrawn="1"/>
        </p:nvCxnSpPr>
        <p:spPr>
          <a:xfrm>
            <a:off x="1733946" y="4889337"/>
            <a:ext cx="8771731" cy="0"/>
          </a:xfrm>
          <a:prstGeom prst="line">
            <a:avLst/>
          </a:prstGeom>
          <a:ln w="50800">
            <a:gradFill flip="none" rotWithShape="1">
              <a:gsLst>
                <a:gs pos="0">
                  <a:srgbClr val="012849"/>
                </a:gs>
                <a:gs pos="51000">
                  <a:srgbClr val="300D58"/>
                </a:gs>
                <a:gs pos="100000">
                  <a:srgbClr val="D2114B"/>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7">
            <a:extLst>
              <a:ext uri="{FF2B5EF4-FFF2-40B4-BE49-F238E27FC236}">
                <a16:creationId xmlns:a16="http://schemas.microsoft.com/office/drawing/2014/main" id="{431FCF63-C05A-E344-AB3F-D3940B35C73C}"/>
              </a:ext>
            </a:extLst>
          </p:cNvPr>
          <p:cNvSpPr>
            <a:spLocks noGrp="1"/>
          </p:cNvSpPr>
          <p:nvPr>
            <p:ph type="body" sz="quarter" idx="31" hasCustomPrompt="1"/>
          </p:nvPr>
        </p:nvSpPr>
        <p:spPr>
          <a:xfrm>
            <a:off x="5545609" y="1361704"/>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34" name="Text Placeholder 37">
            <a:extLst>
              <a:ext uri="{FF2B5EF4-FFF2-40B4-BE49-F238E27FC236}">
                <a16:creationId xmlns:a16="http://schemas.microsoft.com/office/drawing/2014/main" id="{A6C38863-ACA0-8F4F-AE6C-AE958ECE0E8E}"/>
              </a:ext>
            </a:extLst>
          </p:cNvPr>
          <p:cNvSpPr>
            <a:spLocks noGrp="1"/>
          </p:cNvSpPr>
          <p:nvPr>
            <p:ph type="body" sz="quarter" idx="32"/>
          </p:nvPr>
        </p:nvSpPr>
        <p:spPr>
          <a:xfrm>
            <a:off x="5545609" y="2067040"/>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35" name="Picture Placeholder 40">
            <a:extLst>
              <a:ext uri="{FF2B5EF4-FFF2-40B4-BE49-F238E27FC236}">
                <a16:creationId xmlns:a16="http://schemas.microsoft.com/office/drawing/2014/main" id="{D8E0B22A-CA40-5740-A0A6-9DE854B5B560}"/>
              </a:ext>
            </a:extLst>
          </p:cNvPr>
          <p:cNvSpPr>
            <a:spLocks noGrp="1"/>
          </p:cNvSpPr>
          <p:nvPr>
            <p:ph type="pic" sz="quarter" idx="33"/>
          </p:nvPr>
        </p:nvSpPr>
        <p:spPr>
          <a:xfrm>
            <a:off x="4816422" y="1493117"/>
            <a:ext cx="688479" cy="684054"/>
          </a:xfrm>
        </p:spPr>
        <p:txBody>
          <a:bodyPr>
            <a:normAutofit/>
          </a:bodyPr>
          <a:lstStyle>
            <a:lvl1pPr marL="0" indent="0">
              <a:buNone/>
              <a:defRPr sz="1197"/>
            </a:lvl1pPr>
          </a:lstStyle>
          <a:p>
            <a:r>
              <a:rPr lang="en-US"/>
              <a:t>Click icon to add picture</a:t>
            </a:r>
          </a:p>
        </p:txBody>
      </p:sp>
      <p:sp>
        <p:nvSpPr>
          <p:cNvPr id="37" name="Text Placeholder 37">
            <a:extLst>
              <a:ext uri="{FF2B5EF4-FFF2-40B4-BE49-F238E27FC236}">
                <a16:creationId xmlns:a16="http://schemas.microsoft.com/office/drawing/2014/main" id="{2CE16174-6CDE-8546-A4FA-E8A754BCEEC2}"/>
              </a:ext>
            </a:extLst>
          </p:cNvPr>
          <p:cNvSpPr>
            <a:spLocks noGrp="1"/>
          </p:cNvSpPr>
          <p:nvPr>
            <p:ph type="body" sz="quarter" idx="34" hasCustomPrompt="1"/>
          </p:nvPr>
        </p:nvSpPr>
        <p:spPr>
          <a:xfrm>
            <a:off x="8549644" y="1361704"/>
            <a:ext cx="1866225" cy="679304"/>
          </a:xfrm>
        </p:spPr>
        <p:txBody>
          <a:bodyPr>
            <a:noAutofit/>
          </a:bodyPr>
          <a:lstStyle>
            <a:lvl1pPr marL="0" indent="0">
              <a:buNone/>
              <a:defRPr sz="4389">
                <a:solidFill>
                  <a:schemeClr val="accent5"/>
                </a:solidFill>
                <a:latin typeface="+mj-lt"/>
              </a:defRPr>
            </a:lvl1pPr>
          </a:lstStyle>
          <a:p>
            <a:pPr lvl="0"/>
            <a:r>
              <a:rPr lang="en-US"/>
              <a:t>0000</a:t>
            </a:r>
          </a:p>
        </p:txBody>
      </p:sp>
      <p:sp>
        <p:nvSpPr>
          <p:cNvPr id="40" name="Text Placeholder 37">
            <a:extLst>
              <a:ext uri="{FF2B5EF4-FFF2-40B4-BE49-F238E27FC236}">
                <a16:creationId xmlns:a16="http://schemas.microsoft.com/office/drawing/2014/main" id="{AE188CBA-5B72-5749-BFEE-EA92E12684C1}"/>
              </a:ext>
            </a:extLst>
          </p:cNvPr>
          <p:cNvSpPr>
            <a:spLocks noGrp="1"/>
          </p:cNvSpPr>
          <p:nvPr>
            <p:ph type="body" sz="quarter" idx="35"/>
          </p:nvPr>
        </p:nvSpPr>
        <p:spPr>
          <a:xfrm>
            <a:off x="8549644" y="2067040"/>
            <a:ext cx="1866225" cy="32674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48" name="Picture Placeholder 40">
            <a:extLst>
              <a:ext uri="{FF2B5EF4-FFF2-40B4-BE49-F238E27FC236}">
                <a16:creationId xmlns:a16="http://schemas.microsoft.com/office/drawing/2014/main" id="{38E4EA39-DF28-E240-8AF3-B698DA5E7928}"/>
              </a:ext>
            </a:extLst>
          </p:cNvPr>
          <p:cNvSpPr>
            <a:spLocks noGrp="1"/>
          </p:cNvSpPr>
          <p:nvPr>
            <p:ph type="pic" sz="quarter" idx="36"/>
          </p:nvPr>
        </p:nvSpPr>
        <p:spPr>
          <a:xfrm>
            <a:off x="7820458" y="1493117"/>
            <a:ext cx="688479" cy="684054"/>
          </a:xfrm>
        </p:spPr>
        <p:txBody>
          <a:bodyPr>
            <a:normAutofit/>
          </a:bodyPr>
          <a:lstStyle>
            <a:lvl1pPr marL="0" indent="0">
              <a:buNone/>
              <a:defRPr sz="1197"/>
            </a:lvl1pPr>
          </a:lstStyle>
          <a:p>
            <a:r>
              <a:rPr lang="en-US"/>
              <a:t>Click icon to add picture</a:t>
            </a:r>
          </a:p>
        </p:txBody>
      </p:sp>
      <p:sp>
        <p:nvSpPr>
          <p:cNvPr id="51" name="Text Placeholder 48">
            <a:extLst>
              <a:ext uri="{FF2B5EF4-FFF2-40B4-BE49-F238E27FC236}">
                <a16:creationId xmlns:a16="http://schemas.microsoft.com/office/drawing/2014/main" id="{43AA019B-DE12-2A4F-BE7C-95B2DBBE05DF}"/>
              </a:ext>
            </a:extLst>
          </p:cNvPr>
          <p:cNvSpPr>
            <a:spLocks noGrp="1"/>
          </p:cNvSpPr>
          <p:nvPr>
            <p:ph type="body" sz="quarter" idx="37"/>
          </p:nvPr>
        </p:nvSpPr>
        <p:spPr>
          <a:xfrm>
            <a:off x="4684572" y="5079742"/>
            <a:ext cx="2858168" cy="431489"/>
          </a:xfrm>
        </p:spPr>
        <p:txBody>
          <a:bodyPr anchor="ctr">
            <a:normAutofit/>
          </a:bodyPr>
          <a:lstStyle>
            <a:lvl1pPr marL="0" indent="0">
              <a:buNone/>
              <a:defRPr sz="2793">
                <a:latin typeface="+mj-lt"/>
              </a:defRPr>
            </a:lvl1pPr>
          </a:lstStyle>
          <a:p>
            <a:pPr lvl="0"/>
            <a:r>
              <a:rPr lang="en-US"/>
              <a:t>Edit Master text styles</a:t>
            </a:r>
          </a:p>
        </p:txBody>
      </p:sp>
      <p:sp>
        <p:nvSpPr>
          <p:cNvPr id="52" name="Text Placeholder 37">
            <a:extLst>
              <a:ext uri="{FF2B5EF4-FFF2-40B4-BE49-F238E27FC236}">
                <a16:creationId xmlns:a16="http://schemas.microsoft.com/office/drawing/2014/main" id="{7A071ED1-4B4E-8A46-857F-428B559A9E2A}"/>
              </a:ext>
            </a:extLst>
          </p:cNvPr>
          <p:cNvSpPr>
            <a:spLocks noGrp="1"/>
          </p:cNvSpPr>
          <p:nvPr>
            <p:ph type="body" sz="quarter" idx="38"/>
          </p:nvPr>
        </p:nvSpPr>
        <p:spPr>
          <a:xfrm>
            <a:off x="4694474" y="5546069"/>
            <a:ext cx="2848497" cy="62669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3" name="Text Placeholder 48">
            <a:extLst>
              <a:ext uri="{FF2B5EF4-FFF2-40B4-BE49-F238E27FC236}">
                <a16:creationId xmlns:a16="http://schemas.microsoft.com/office/drawing/2014/main" id="{4C1D63FB-FB87-5D40-9082-66E9922D06FF}"/>
              </a:ext>
            </a:extLst>
          </p:cNvPr>
          <p:cNvSpPr>
            <a:spLocks noGrp="1"/>
          </p:cNvSpPr>
          <p:nvPr>
            <p:ph type="body" sz="quarter" idx="39"/>
          </p:nvPr>
        </p:nvSpPr>
        <p:spPr>
          <a:xfrm>
            <a:off x="7602414" y="5079742"/>
            <a:ext cx="2858168" cy="431489"/>
          </a:xfrm>
        </p:spPr>
        <p:txBody>
          <a:bodyPr anchor="ctr">
            <a:normAutofit/>
          </a:bodyPr>
          <a:lstStyle>
            <a:lvl1pPr marL="0" indent="0">
              <a:buNone/>
              <a:defRPr sz="2793">
                <a:latin typeface="+mj-lt"/>
              </a:defRPr>
            </a:lvl1pPr>
          </a:lstStyle>
          <a:p>
            <a:pPr lvl="0"/>
            <a:r>
              <a:rPr lang="en-US"/>
              <a:t>Edit Master text styles</a:t>
            </a:r>
          </a:p>
        </p:txBody>
      </p:sp>
      <p:sp>
        <p:nvSpPr>
          <p:cNvPr id="54" name="Text Placeholder 37">
            <a:extLst>
              <a:ext uri="{FF2B5EF4-FFF2-40B4-BE49-F238E27FC236}">
                <a16:creationId xmlns:a16="http://schemas.microsoft.com/office/drawing/2014/main" id="{ACDB670F-1EF5-8340-8661-69C4A0D61EA4}"/>
              </a:ext>
            </a:extLst>
          </p:cNvPr>
          <p:cNvSpPr>
            <a:spLocks noGrp="1"/>
          </p:cNvSpPr>
          <p:nvPr>
            <p:ph type="body" sz="quarter" idx="40"/>
          </p:nvPr>
        </p:nvSpPr>
        <p:spPr>
          <a:xfrm>
            <a:off x="7612316" y="5546069"/>
            <a:ext cx="2848497" cy="626695"/>
          </a:xfrm>
        </p:spPr>
        <p:txBody>
          <a:bodyPr>
            <a:noAutofit/>
          </a:bodyPr>
          <a:lstStyle>
            <a:lvl1pPr marL="0" indent="0">
              <a:buNone/>
              <a:defRPr sz="1397" b="0">
                <a:solidFill>
                  <a:schemeClr val="bg1"/>
                </a:solidFill>
                <a:latin typeface="+mn-lt"/>
              </a:defRPr>
            </a:lvl1pPr>
          </a:lstStyle>
          <a:p>
            <a:pPr lvl="0"/>
            <a:r>
              <a:rPr lang="en-US"/>
              <a:t>Edit Master text styles</a:t>
            </a:r>
          </a:p>
        </p:txBody>
      </p:sp>
      <p:sp>
        <p:nvSpPr>
          <p:cNvPr id="55" name="Text Placeholder 48">
            <a:extLst>
              <a:ext uri="{FF2B5EF4-FFF2-40B4-BE49-F238E27FC236}">
                <a16:creationId xmlns:a16="http://schemas.microsoft.com/office/drawing/2014/main" id="{6A428F36-B6C1-8646-AA62-F01D575F814F}"/>
              </a:ext>
            </a:extLst>
          </p:cNvPr>
          <p:cNvSpPr>
            <a:spLocks noGrp="1"/>
          </p:cNvSpPr>
          <p:nvPr>
            <p:ph type="body" sz="quarter" idx="41"/>
          </p:nvPr>
        </p:nvSpPr>
        <p:spPr>
          <a:xfrm>
            <a:off x="1771679" y="3425648"/>
            <a:ext cx="2623728" cy="803484"/>
          </a:xfrm>
        </p:spPr>
        <p:txBody>
          <a:bodyPr anchor="ctr">
            <a:normAutofit/>
          </a:bodyPr>
          <a:lstStyle>
            <a:lvl1pPr marL="0" indent="0" algn="r">
              <a:buNone/>
              <a:defRPr sz="1995">
                <a:latin typeface="+mj-lt"/>
              </a:defRPr>
            </a:lvl1pPr>
          </a:lstStyle>
          <a:p>
            <a:pPr lvl="0"/>
            <a:r>
              <a:rPr lang="en-US"/>
              <a:t>Edit Master text styles</a:t>
            </a:r>
          </a:p>
        </p:txBody>
      </p:sp>
      <p:sp>
        <p:nvSpPr>
          <p:cNvPr id="56" name="Text Placeholder 48">
            <a:extLst>
              <a:ext uri="{FF2B5EF4-FFF2-40B4-BE49-F238E27FC236}">
                <a16:creationId xmlns:a16="http://schemas.microsoft.com/office/drawing/2014/main" id="{3650B530-9E7A-9F44-BC87-E5FDFF47912A}"/>
              </a:ext>
            </a:extLst>
          </p:cNvPr>
          <p:cNvSpPr>
            <a:spLocks noGrp="1"/>
          </p:cNvSpPr>
          <p:nvPr>
            <p:ph type="body" sz="quarter" idx="42"/>
          </p:nvPr>
        </p:nvSpPr>
        <p:spPr>
          <a:xfrm>
            <a:off x="7820458" y="3425648"/>
            <a:ext cx="2623728" cy="803484"/>
          </a:xfrm>
        </p:spPr>
        <p:txBody>
          <a:bodyPr anchor="ctr">
            <a:normAutofit/>
          </a:bodyPr>
          <a:lstStyle>
            <a:lvl1pPr marL="0" indent="0" algn="l">
              <a:buNone/>
              <a:defRPr sz="1995">
                <a:latin typeface="+mj-lt"/>
              </a:defRPr>
            </a:lvl1pPr>
          </a:lstStyle>
          <a:p>
            <a:pPr lvl="0"/>
            <a:r>
              <a:rPr lang="en-US"/>
              <a:t>Edit Master text styles</a:t>
            </a:r>
          </a:p>
        </p:txBody>
      </p:sp>
    </p:spTree>
    <p:extLst>
      <p:ext uri="{BB962C8B-B14F-4D97-AF65-F5344CB8AC3E}">
        <p14:creationId xmlns:p14="http://schemas.microsoft.com/office/powerpoint/2010/main" val="281089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blocker Slide - White back">
    <p:bg>
      <p:bgPr>
        <a:solidFill>
          <a:schemeClr val="accent6">
            <a:lumMod val="50000"/>
          </a:schemeClr>
        </a:solidFill>
        <a:effectLst/>
      </p:bgPr>
    </p:bg>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AE57E578-DC52-A749-8936-928192593614}"/>
              </a:ext>
            </a:extLst>
          </p:cNvPr>
          <p:cNvSpPr>
            <a:spLocks noGrp="1"/>
          </p:cNvSpPr>
          <p:nvPr>
            <p:ph type="body" sz="quarter" idx="10" hasCustomPrompt="1"/>
          </p:nvPr>
        </p:nvSpPr>
        <p:spPr>
          <a:xfrm>
            <a:off x="801632" y="1429546"/>
            <a:ext cx="1829569" cy="456036"/>
          </a:xfrm>
        </p:spPr>
        <p:txBody>
          <a:bodyPr>
            <a:noAutofit/>
          </a:bodyPr>
          <a:lstStyle>
            <a:lvl1pPr marL="0" indent="0" algn="r">
              <a:buNone/>
              <a:defRPr sz="1397">
                <a:solidFill>
                  <a:schemeClr val="accent4"/>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sp>
        <p:nvSpPr>
          <p:cNvPr id="20" name="Rounded Rectangle 19">
            <a:extLst>
              <a:ext uri="{FF2B5EF4-FFF2-40B4-BE49-F238E27FC236}">
                <a16:creationId xmlns:a16="http://schemas.microsoft.com/office/drawing/2014/main" id="{72CF11A1-4C6B-7843-A2B3-157D95642FF4}"/>
              </a:ext>
            </a:extLst>
          </p:cNvPr>
          <p:cNvSpPr/>
          <p:nvPr/>
        </p:nvSpPr>
        <p:spPr>
          <a:xfrm>
            <a:off x="2753916" y="2336801"/>
            <a:ext cx="8218717" cy="880074"/>
          </a:xfrm>
          <a:prstGeom prst="roundRect">
            <a:avLst>
              <a:gd name="adj" fmla="val 615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65198A97-B0F6-D641-A084-3E58EB304C4A}"/>
              </a:ext>
            </a:extLst>
          </p:cNvPr>
          <p:cNvSpPr/>
          <p:nvPr/>
        </p:nvSpPr>
        <p:spPr>
          <a:xfrm>
            <a:off x="2753916" y="1068448"/>
            <a:ext cx="8218717" cy="1140090"/>
          </a:xfrm>
          <a:prstGeom prst="roundRect">
            <a:avLst>
              <a:gd name="adj" fmla="val 48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725F89A-EDA4-424F-B04F-7455D13B63BA}"/>
              </a:ext>
            </a:extLst>
          </p:cNvPr>
          <p:cNvSpPr/>
          <p:nvPr/>
        </p:nvSpPr>
        <p:spPr>
          <a:xfrm>
            <a:off x="2753916" y="3334702"/>
            <a:ext cx="8218717" cy="880074"/>
          </a:xfrm>
          <a:prstGeom prst="roundRect">
            <a:avLst>
              <a:gd name="adj" fmla="val 681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A21C6064-1FDF-444B-AF4A-CDB868ED52FC}"/>
              </a:ext>
            </a:extLst>
          </p:cNvPr>
          <p:cNvSpPr/>
          <p:nvPr/>
        </p:nvSpPr>
        <p:spPr>
          <a:xfrm>
            <a:off x="2753916" y="4332604"/>
            <a:ext cx="8218717" cy="880074"/>
          </a:xfrm>
          <a:prstGeom prst="roundRect">
            <a:avLst>
              <a:gd name="adj" fmla="val 615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D0A7CBA0-2DD4-5844-9342-C88651C2391D}"/>
              </a:ext>
            </a:extLst>
          </p:cNvPr>
          <p:cNvSpPr/>
          <p:nvPr/>
        </p:nvSpPr>
        <p:spPr>
          <a:xfrm>
            <a:off x="2753916" y="5330179"/>
            <a:ext cx="8218717" cy="880074"/>
          </a:xfrm>
          <a:prstGeom prst="roundRect">
            <a:avLst>
              <a:gd name="adj" fmla="val 615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 Placeholder 96">
            <a:extLst>
              <a:ext uri="{FF2B5EF4-FFF2-40B4-BE49-F238E27FC236}">
                <a16:creationId xmlns:a16="http://schemas.microsoft.com/office/drawing/2014/main" id="{2AA0C608-0C85-EB42-853A-4F8E7FDC9E03}"/>
              </a:ext>
            </a:extLst>
          </p:cNvPr>
          <p:cNvSpPr>
            <a:spLocks noGrp="1"/>
          </p:cNvSpPr>
          <p:nvPr>
            <p:ph type="body" sz="quarter" idx="11" hasCustomPrompt="1"/>
          </p:nvPr>
        </p:nvSpPr>
        <p:spPr>
          <a:xfrm>
            <a:off x="801632" y="2564568"/>
            <a:ext cx="1829569" cy="456036"/>
          </a:xfrm>
        </p:spPr>
        <p:txBody>
          <a:bodyPr>
            <a:noAutofit/>
          </a:bodyPr>
          <a:lstStyle>
            <a:lvl1pPr marL="0" indent="0" algn="r">
              <a:buNone/>
              <a:defRPr sz="1397">
                <a:solidFill>
                  <a:schemeClr val="accent4"/>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99" name="Text Placeholder 96">
            <a:extLst>
              <a:ext uri="{FF2B5EF4-FFF2-40B4-BE49-F238E27FC236}">
                <a16:creationId xmlns:a16="http://schemas.microsoft.com/office/drawing/2014/main" id="{AAF26060-6C89-9D47-ACFB-36E61CBC4F99}"/>
              </a:ext>
            </a:extLst>
          </p:cNvPr>
          <p:cNvSpPr>
            <a:spLocks noGrp="1"/>
          </p:cNvSpPr>
          <p:nvPr>
            <p:ph type="body" sz="quarter" idx="12" hasCustomPrompt="1"/>
          </p:nvPr>
        </p:nvSpPr>
        <p:spPr>
          <a:xfrm>
            <a:off x="801632" y="3567847"/>
            <a:ext cx="1829569" cy="456036"/>
          </a:xfrm>
        </p:spPr>
        <p:txBody>
          <a:bodyPr>
            <a:noAutofit/>
          </a:bodyPr>
          <a:lstStyle>
            <a:lvl1pPr marL="0" indent="0" algn="r">
              <a:buNone/>
              <a:defRPr sz="1397">
                <a:solidFill>
                  <a:schemeClr val="accent4"/>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100" name="Text Placeholder 96">
            <a:extLst>
              <a:ext uri="{FF2B5EF4-FFF2-40B4-BE49-F238E27FC236}">
                <a16:creationId xmlns:a16="http://schemas.microsoft.com/office/drawing/2014/main" id="{47ACB516-E423-754D-9029-0941216A7903}"/>
              </a:ext>
            </a:extLst>
          </p:cNvPr>
          <p:cNvSpPr>
            <a:spLocks noGrp="1"/>
          </p:cNvSpPr>
          <p:nvPr>
            <p:ph type="body" sz="quarter" idx="13" hasCustomPrompt="1"/>
          </p:nvPr>
        </p:nvSpPr>
        <p:spPr>
          <a:xfrm>
            <a:off x="811832" y="4581260"/>
            <a:ext cx="1829569" cy="456036"/>
          </a:xfrm>
        </p:spPr>
        <p:txBody>
          <a:bodyPr>
            <a:noAutofit/>
          </a:bodyPr>
          <a:lstStyle>
            <a:lvl1pPr marL="0" indent="0" algn="r">
              <a:buNone/>
              <a:defRPr sz="1397">
                <a:solidFill>
                  <a:schemeClr val="accent4"/>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101" name="Text Placeholder 96">
            <a:extLst>
              <a:ext uri="{FF2B5EF4-FFF2-40B4-BE49-F238E27FC236}">
                <a16:creationId xmlns:a16="http://schemas.microsoft.com/office/drawing/2014/main" id="{C74D1EA2-E388-164A-A02F-101F93C85799}"/>
              </a:ext>
            </a:extLst>
          </p:cNvPr>
          <p:cNvSpPr>
            <a:spLocks noGrp="1"/>
          </p:cNvSpPr>
          <p:nvPr>
            <p:ph type="body" sz="quarter" idx="14" hasCustomPrompt="1"/>
          </p:nvPr>
        </p:nvSpPr>
        <p:spPr>
          <a:xfrm>
            <a:off x="811832" y="5554137"/>
            <a:ext cx="1829569" cy="456036"/>
          </a:xfrm>
        </p:spPr>
        <p:txBody>
          <a:bodyPr>
            <a:noAutofit/>
          </a:bodyPr>
          <a:lstStyle>
            <a:lvl1pPr marL="0" indent="0" algn="r">
              <a:buNone/>
              <a:defRPr sz="1397">
                <a:solidFill>
                  <a:schemeClr val="accent4"/>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Tree>
    <p:extLst>
      <p:ext uri="{BB962C8B-B14F-4D97-AF65-F5344CB8AC3E}">
        <p14:creationId xmlns:p14="http://schemas.microsoft.com/office/powerpoint/2010/main" val="2290670960"/>
      </p:ext>
    </p:extLst>
  </p:cSld>
  <p:clrMapOvr>
    <a:masterClrMapping/>
  </p:clrMapOvr>
  <p:extLst>
    <p:ext uri="{DCECCB84-F9BA-43D5-87BE-67443E8EF086}">
      <p15:sldGuideLst xmlns:p15="http://schemas.microsoft.com/office/powerpoint/2012/main">
        <p15:guide id="1" orient="horz" pos="2154" userDrawn="1">
          <p15:clr>
            <a:srgbClr val="FBAE40"/>
          </p15:clr>
        </p15:guide>
        <p15:guide id="2" pos="179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blocker Slide - White back">
    <p:bg>
      <p:bgPr>
        <a:solidFill>
          <a:schemeClr val="accent6">
            <a:lumMod val="50000"/>
          </a:schemeClr>
        </a:solid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A7767174-811A-664F-9407-BD81D413EDEB}"/>
              </a:ext>
            </a:extLst>
          </p:cNvPr>
          <p:cNvSpPr/>
          <p:nvPr userDrawn="1"/>
        </p:nvSpPr>
        <p:spPr>
          <a:xfrm>
            <a:off x="8022254" y="1136729"/>
            <a:ext cx="2682013" cy="5001209"/>
          </a:xfrm>
          <a:prstGeom prst="roundRect">
            <a:avLst>
              <a:gd name="adj" fmla="val 448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4A0B116-9AF8-B54F-BFCF-19CB2A23F17C}"/>
              </a:ext>
            </a:extLst>
          </p:cNvPr>
          <p:cNvSpPr/>
          <p:nvPr userDrawn="1"/>
        </p:nvSpPr>
        <p:spPr>
          <a:xfrm>
            <a:off x="4785895" y="1136729"/>
            <a:ext cx="2682013" cy="5001209"/>
          </a:xfrm>
          <a:prstGeom prst="roundRect">
            <a:avLst>
              <a:gd name="adj" fmla="val 448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28BFD7-CF4F-7241-8226-6880B7D6FF2D}"/>
              </a:ext>
            </a:extLst>
          </p:cNvPr>
          <p:cNvSpPr/>
          <p:nvPr/>
        </p:nvSpPr>
        <p:spPr>
          <a:xfrm>
            <a:off x="1549535" y="1136729"/>
            <a:ext cx="2682013" cy="5001209"/>
          </a:xfrm>
          <a:prstGeom prst="roundRect">
            <a:avLst>
              <a:gd name="adj" fmla="val 448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sp>
        <p:nvSpPr>
          <p:cNvPr id="73" name="Text Placeholder 96">
            <a:extLst>
              <a:ext uri="{FF2B5EF4-FFF2-40B4-BE49-F238E27FC236}">
                <a16:creationId xmlns:a16="http://schemas.microsoft.com/office/drawing/2014/main" id="{359FD36C-EC35-CE46-B76A-80B5AA101393}"/>
              </a:ext>
            </a:extLst>
          </p:cNvPr>
          <p:cNvSpPr>
            <a:spLocks noGrp="1"/>
          </p:cNvSpPr>
          <p:nvPr>
            <p:ph type="body" sz="quarter" idx="10" hasCustomPrompt="1"/>
          </p:nvPr>
        </p:nvSpPr>
        <p:spPr>
          <a:xfrm>
            <a:off x="1752129" y="1334663"/>
            <a:ext cx="1829569" cy="456036"/>
          </a:xfrm>
        </p:spPr>
        <p:txBody>
          <a:bodyPr>
            <a:noAutofit/>
          </a:bodyPr>
          <a:lstStyle>
            <a:lvl1pPr marL="0" indent="0" algn="l">
              <a:buNone/>
              <a:defRPr sz="1397">
                <a:solidFill>
                  <a:schemeClr val="accent6"/>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74" name="Text Placeholder 96">
            <a:extLst>
              <a:ext uri="{FF2B5EF4-FFF2-40B4-BE49-F238E27FC236}">
                <a16:creationId xmlns:a16="http://schemas.microsoft.com/office/drawing/2014/main" id="{499D253E-590A-184F-B640-8E9657FCE235}"/>
              </a:ext>
            </a:extLst>
          </p:cNvPr>
          <p:cNvSpPr>
            <a:spLocks noGrp="1"/>
          </p:cNvSpPr>
          <p:nvPr>
            <p:ph type="body" sz="quarter" idx="11" hasCustomPrompt="1"/>
          </p:nvPr>
        </p:nvSpPr>
        <p:spPr>
          <a:xfrm>
            <a:off x="4978868" y="1334663"/>
            <a:ext cx="1829569" cy="456036"/>
          </a:xfrm>
        </p:spPr>
        <p:txBody>
          <a:bodyPr>
            <a:noAutofit/>
          </a:bodyPr>
          <a:lstStyle>
            <a:lvl1pPr marL="0" indent="0" algn="l">
              <a:buNone/>
              <a:defRPr sz="1397">
                <a:solidFill>
                  <a:schemeClr val="accent6"/>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75" name="Text Placeholder 96">
            <a:extLst>
              <a:ext uri="{FF2B5EF4-FFF2-40B4-BE49-F238E27FC236}">
                <a16:creationId xmlns:a16="http://schemas.microsoft.com/office/drawing/2014/main" id="{6DA64126-B0B7-9540-ADA1-A2F3045B865E}"/>
              </a:ext>
            </a:extLst>
          </p:cNvPr>
          <p:cNvSpPr>
            <a:spLocks noGrp="1"/>
          </p:cNvSpPr>
          <p:nvPr>
            <p:ph type="body" sz="quarter" idx="12" hasCustomPrompt="1"/>
          </p:nvPr>
        </p:nvSpPr>
        <p:spPr>
          <a:xfrm>
            <a:off x="8232568" y="1334663"/>
            <a:ext cx="1829569" cy="456036"/>
          </a:xfrm>
        </p:spPr>
        <p:txBody>
          <a:bodyPr>
            <a:noAutofit/>
          </a:bodyPr>
          <a:lstStyle>
            <a:lvl1pPr marL="0" indent="0" algn="l">
              <a:buNone/>
              <a:defRPr sz="1397">
                <a:solidFill>
                  <a:schemeClr val="accent6"/>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Tree>
    <p:extLst>
      <p:ext uri="{BB962C8B-B14F-4D97-AF65-F5344CB8AC3E}">
        <p14:creationId xmlns:p14="http://schemas.microsoft.com/office/powerpoint/2010/main" val="15909712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Slide - White back">
    <p:bg>
      <p:bgPr>
        <a:solidFill>
          <a:schemeClr val="accent6">
            <a:lumMod val="50000"/>
          </a:schemeClr>
        </a:solidFill>
        <a:effectLst/>
      </p:bgPr>
    </p:bg>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AE57E578-DC52-A749-8936-928192593614}"/>
              </a:ext>
            </a:extLst>
          </p:cNvPr>
          <p:cNvSpPr>
            <a:spLocks noGrp="1"/>
          </p:cNvSpPr>
          <p:nvPr>
            <p:ph type="body" sz="quarter" idx="10" hasCustomPrompt="1"/>
          </p:nvPr>
        </p:nvSpPr>
        <p:spPr>
          <a:xfrm>
            <a:off x="801632" y="1722961"/>
            <a:ext cx="1829569" cy="456036"/>
          </a:xfrm>
        </p:spPr>
        <p:txBody>
          <a:bodyPr>
            <a:noAutofit/>
          </a:bodyPr>
          <a:lstStyle>
            <a:lvl1pPr marL="0" indent="0" algn="r">
              <a:buNone/>
              <a:defRPr sz="1397">
                <a:solidFill>
                  <a:schemeClr val="accent1"/>
                </a:solidFill>
                <a:latin typeface="+mj-lt"/>
              </a:defRPr>
            </a:lvl1pPr>
            <a:lvl2pPr marL="456057" indent="0" algn="r">
              <a:buNone/>
              <a:defRPr sz="1397">
                <a:latin typeface="+mj-lt"/>
              </a:defRPr>
            </a:lvl2pPr>
            <a:lvl3pPr marL="912114" indent="0" algn="r">
              <a:buNone/>
              <a:defRPr sz="1397">
                <a:latin typeface="+mj-lt"/>
              </a:defRPr>
            </a:lvl3pPr>
            <a:lvl4pPr marL="1368171" indent="0" algn="r">
              <a:buNone/>
              <a:defRPr sz="1397">
                <a:latin typeface="+mj-lt"/>
              </a:defRPr>
            </a:lvl4pPr>
            <a:lvl5pPr marL="1824228" indent="0" algn="r">
              <a:buNone/>
              <a:defRPr sz="1397">
                <a:latin typeface="+mj-lt"/>
              </a:defRPr>
            </a:lvl5pPr>
          </a:lstStyle>
          <a:p>
            <a:pPr lvl="0"/>
            <a:r>
              <a:rPr lang="en-US"/>
              <a:t>EDIT MASTER TEXT STYLES</a:t>
            </a:r>
          </a:p>
        </p:txBody>
      </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sp>
        <p:nvSpPr>
          <p:cNvPr id="25" name="Rounded Rectangle 24">
            <a:extLst>
              <a:ext uri="{FF2B5EF4-FFF2-40B4-BE49-F238E27FC236}">
                <a16:creationId xmlns:a16="http://schemas.microsoft.com/office/drawing/2014/main" id="{BA5C604D-35D0-FD47-8908-DF83F5AE60E7}"/>
              </a:ext>
            </a:extLst>
          </p:cNvPr>
          <p:cNvSpPr/>
          <p:nvPr/>
        </p:nvSpPr>
        <p:spPr>
          <a:xfrm>
            <a:off x="2753916" y="1381973"/>
            <a:ext cx="8676756" cy="4522980"/>
          </a:xfrm>
          <a:prstGeom prst="roundRect">
            <a:avLst>
              <a:gd name="adj" fmla="val 190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290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D2F53A-09FC-7D47-B6E1-DE6957E73E51}"/>
              </a:ext>
            </a:extLst>
          </p:cNvPr>
          <p:cNvSpPr/>
          <p:nvPr userDrawn="1"/>
        </p:nvSpPr>
        <p:spPr>
          <a:xfrm>
            <a:off x="0" y="4259263"/>
            <a:ext cx="12247560" cy="152400"/>
          </a:xfrm>
          <a:prstGeom prst="rect">
            <a:avLst/>
          </a:prstGeom>
          <a:gradFill flip="none" rotWithShape="1">
            <a:gsLst>
              <a:gs pos="0">
                <a:srgbClr val="00BAB5"/>
              </a:gs>
              <a:gs pos="50000">
                <a:schemeClr val="accent2">
                  <a:lumMod val="75000"/>
                  <a:alpha val="70000"/>
                </a:schemeClr>
              </a:gs>
              <a:gs pos="100000">
                <a:schemeClr val="accent2">
                  <a:alpha val="0"/>
                  <a:lumMod val="0"/>
                </a:schemeClr>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0D3586-C2DB-7C4A-9ECE-02111EDCD5D8}"/>
              </a:ext>
            </a:extLst>
          </p:cNvPr>
          <p:cNvSpPr/>
          <p:nvPr userDrawn="1"/>
        </p:nvSpPr>
        <p:spPr>
          <a:xfrm>
            <a:off x="-1526" y="4335463"/>
            <a:ext cx="12241152" cy="2505075"/>
          </a:xfrm>
          <a:prstGeom prst="rect">
            <a:avLst/>
          </a:prstGeom>
          <a:solidFill>
            <a:schemeClr val="tx2">
              <a:lumMod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ofttek-White.wmf">
            <a:extLst>
              <a:ext uri="{FF2B5EF4-FFF2-40B4-BE49-F238E27FC236}">
                <a16:creationId xmlns:a16="http://schemas.microsoft.com/office/drawing/2014/main" id="{C6517935-39E5-C349-A77F-4A716D6AE4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8171" y="4767960"/>
            <a:ext cx="2209800" cy="1116552"/>
          </a:xfrm>
          <a:prstGeom prst="rect">
            <a:avLst/>
          </a:prstGeom>
        </p:spPr>
      </p:pic>
      <p:sp>
        <p:nvSpPr>
          <p:cNvPr id="8" name="Text Placeholder 17">
            <a:extLst>
              <a:ext uri="{FF2B5EF4-FFF2-40B4-BE49-F238E27FC236}">
                <a16:creationId xmlns:a16="http://schemas.microsoft.com/office/drawing/2014/main" id="{B057339A-5234-104E-90CB-6AD5F63B0BCE}"/>
              </a:ext>
            </a:extLst>
          </p:cNvPr>
          <p:cNvSpPr>
            <a:spLocks noGrp="1"/>
          </p:cNvSpPr>
          <p:nvPr>
            <p:ph type="body" sz="quarter" idx="12" hasCustomPrompt="1"/>
          </p:nvPr>
        </p:nvSpPr>
        <p:spPr>
          <a:xfrm>
            <a:off x="611654" y="5835629"/>
            <a:ext cx="8273937" cy="335107"/>
          </a:xfrm>
          <a:prstGeom prst="rect">
            <a:avLst/>
          </a:prstGeom>
        </p:spPr>
        <p:txBody>
          <a:bodyPr>
            <a:noAutofit/>
          </a:bodyPr>
          <a:lstStyle>
            <a:lvl1pPr marL="0" indent="0" algn="l">
              <a:lnSpc>
                <a:spcPct val="80000"/>
              </a:lnSpc>
              <a:buNone/>
              <a:defRPr sz="1800">
                <a:solidFill>
                  <a:schemeClr val="tx1"/>
                </a:solidFill>
                <a:effectLst/>
                <a:latin typeface="+mj-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11653" y="6356001"/>
            <a:ext cx="2701653" cy="256521"/>
          </a:xfrm>
          <a:prstGeom prst="rect">
            <a:avLst/>
          </a:prstGeom>
        </p:spPr>
        <p:txBody>
          <a:bodyPr anchor="ctr">
            <a:noAutofit/>
          </a:bodyPr>
          <a:lstStyle>
            <a:lvl1pPr marL="0" indent="0" algn="l">
              <a:lnSpc>
                <a:spcPct val="80000"/>
              </a:lnSpc>
              <a:buNone/>
              <a:defRPr sz="1596">
                <a:solidFill>
                  <a:schemeClr val="accent2"/>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Edit date, name or version</a:t>
            </a:r>
          </a:p>
        </p:txBody>
      </p:sp>
      <p:sp>
        <p:nvSpPr>
          <p:cNvPr id="10" name="Title 1">
            <a:extLst>
              <a:ext uri="{FF2B5EF4-FFF2-40B4-BE49-F238E27FC236}">
                <a16:creationId xmlns:a16="http://schemas.microsoft.com/office/drawing/2014/main" id="{E9271BCD-3B79-D944-B9C0-7B7709D8B7C5}"/>
              </a:ext>
            </a:extLst>
          </p:cNvPr>
          <p:cNvSpPr>
            <a:spLocks noGrp="1"/>
          </p:cNvSpPr>
          <p:nvPr>
            <p:ph type="title"/>
          </p:nvPr>
        </p:nvSpPr>
        <p:spPr>
          <a:xfrm>
            <a:off x="609886" y="4457210"/>
            <a:ext cx="8277751" cy="1308387"/>
          </a:xfrm>
          <a:prstGeom prst="rect">
            <a:avLst/>
          </a:prstGeom>
        </p:spPr>
        <p:txBody>
          <a:bodyPr anchor="b"/>
          <a:lstStyle>
            <a:lvl1pPr algn="l">
              <a:defRPr sz="4000">
                <a:solidFill>
                  <a:schemeClr val="tx1"/>
                </a:solidFill>
              </a:defRPr>
            </a:lvl1pPr>
          </a:lstStyle>
          <a:p>
            <a:r>
              <a:rPr lang="en-US" smtClean="0"/>
              <a:t>Click to edit Master title style</a:t>
            </a:r>
            <a:endParaRPr lang="en-US"/>
          </a:p>
        </p:txBody>
      </p:sp>
      <p:sp>
        <p:nvSpPr>
          <p:cNvPr id="11" name="Rectangle 10">
            <a:extLst>
              <a:ext uri="{FF2B5EF4-FFF2-40B4-BE49-F238E27FC236}">
                <a16:creationId xmlns:a16="http://schemas.microsoft.com/office/drawing/2014/main" id="{38B5C04D-C291-114F-850C-E3CC992626B3}"/>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1375804329"/>
      </p:ext>
    </p:extLst>
  </p:cSld>
  <p:clrMapOvr>
    <a:masterClrMapping/>
  </p:clrMapOvr>
  <p:extLst>
    <p:ext uri="{DCECCB84-F9BA-43D5-87BE-67443E8EF086}">
      <p15:sldGuideLst xmlns:p15="http://schemas.microsoft.com/office/powerpoint/2012/main">
        <p15:guide id="1" orient="horz" pos="273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2A6C841-1D25-B842-8DB2-C047C5F4C4BF}"/>
              </a:ext>
            </a:extLst>
          </p:cNvPr>
          <p:cNvSpPr>
            <a:spLocks noGrp="1"/>
          </p:cNvSpPr>
          <p:nvPr>
            <p:ph type="title" hasCustomPrompt="1"/>
          </p:nvPr>
        </p:nvSpPr>
        <p:spPr>
          <a:xfrm>
            <a:off x="288992" y="288190"/>
            <a:ext cx="7960006" cy="6121648"/>
          </a:xfrm>
          <a:prstGeom prst="rect">
            <a:avLst/>
          </a:prstGeom>
        </p:spPr>
        <p:txBody>
          <a:bodyPr vert="horz" lIns="91440" tIns="45720" rIns="91440" bIns="45720" rtlCol="0" anchor="b">
            <a:normAutofit/>
          </a:bodyPr>
          <a:lstStyle>
            <a:lvl1pPr>
              <a:defRPr sz="8778">
                <a:solidFill>
                  <a:schemeClr val="bg1"/>
                </a:solidFill>
                <a:latin typeface="+mn-lt"/>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82812E72-6B5B-5C4E-8208-064FF02C7A33}"/>
              </a:ext>
            </a:extLst>
          </p:cNvPr>
          <p:cNvPicPr>
            <a:picLocks noChangeAspect="1"/>
          </p:cNvPicPr>
          <p:nvPr userDrawn="1"/>
        </p:nvPicPr>
        <p:blipFill>
          <a:blip r:embed="rId3" cstate="screen">
            <a:alphaModFix amt="70000"/>
            <a:extLst>
              <a:ext uri="{BEBA8EAE-BF5A-486C-A8C5-ECC9F3942E4B}">
                <a14:imgProps xmlns:a14="http://schemas.microsoft.com/office/drawing/2010/main">
                  <a14:imgLayer r:embed="rId4">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sp>
        <p:nvSpPr>
          <p:cNvPr id="8" name="Content Placeholder 2">
            <a:extLst>
              <a:ext uri="{FF2B5EF4-FFF2-40B4-BE49-F238E27FC236}">
                <a16:creationId xmlns:a16="http://schemas.microsoft.com/office/drawing/2014/main" id="{7CA6BF75-3F66-B74B-9EDC-AF9DC62E5934}"/>
              </a:ext>
            </a:extLst>
          </p:cNvPr>
          <p:cNvSpPr>
            <a:spLocks noGrp="1"/>
          </p:cNvSpPr>
          <p:nvPr>
            <p:ph sz="quarter" idx="11"/>
          </p:nvPr>
        </p:nvSpPr>
        <p:spPr>
          <a:xfrm>
            <a:off x="8417930" y="5496752"/>
            <a:ext cx="3557141" cy="908335"/>
          </a:xfrm>
        </p:spPr>
        <p:txBody>
          <a:bodyPr anchor="b"/>
          <a:lstStyle>
            <a:lvl1pPr marL="342043" indent="-342043">
              <a:buFont typeface="System Font Regular"/>
              <a:buChar char="⁃"/>
              <a:defRPr/>
            </a:lvl1pPr>
            <a:lvl2pPr marL="456057" indent="0">
              <a:buFont typeface="System Font Regular"/>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670727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2A6C841-1D25-B842-8DB2-C047C5F4C4BF}"/>
              </a:ext>
            </a:extLst>
          </p:cNvPr>
          <p:cNvSpPr>
            <a:spLocks noGrp="1"/>
          </p:cNvSpPr>
          <p:nvPr>
            <p:ph type="title" hasCustomPrompt="1"/>
          </p:nvPr>
        </p:nvSpPr>
        <p:spPr>
          <a:xfrm>
            <a:off x="288992" y="288190"/>
            <a:ext cx="7960006" cy="2924482"/>
          </a:xfrm>
          <a:prstGeom prst="rect">
            <a:avLst/>
          </a:prstGeom>
        </p:spPr>
        <p:txBody>
          <a:bodyPr vert="horz" lIns="91440" tIns="45720" rIns="91440" bIns="45720" rtlCol="0" anchor="b">
            <a:normAutofit/>
          </a:bodyPr>
          <a:lstStyle>
            <a:lvl1pPr>
              <a:defRPr sz="5387">
                <a:solidFill>
                  <a:schemeClr val="bg1"/>
                </a:solidFill>
                <a:latin typeface="+mn-lt"/>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82812E72-6B5B-5C4E-8208-064FF02C7A33}"/>
              </a:ext>
            </a:extLst>
          </p:cNvPr>
          <p:cNvPicPr>
            <a:picLocks noChangeAspect="1"/>
          </p:cNvPicPr>
          <p:nvPr userDrawn="1"/>
        </p:nvPicPr>
        <p:blipFill>
          <a:blip r:embed="rId3" cstate="screen">
            <a:alphaModFix amt="70000"/>
            <a:extLst>
              <a:ext uri="{BEBA8EAE-BF5A-486C-A8C5-ECC9F3942E4B}">
                <a14:imgProps xmlns:a14="http://schemas.microsoft.com/office/drawing/2010/main">
                  <a14:imgLayer r:embed="rId4">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cxnSp>
        <p:nvCxnSpPr>
          <p:cNvPr id="3" name="Straight Connector 2">
            <a:extLst>
              <a:ext uri="{FF2B5EF4-FFF2-40B4-BE49-F238E27FC236}">
                <a16:creationId xmlns:a16="http://schemas.microsoft.com/office/drawing/2014/main" id="{F75BF98A-4E60-1E48-98EB-B58FBA3F58A4}"/>
              </a:ext>
            </a:extLst>
          </p:cNvPr>
          <p:cNvCxnSpPr/>
          <p:nvPr userDrawn="1"/>
        </p:nvCxnSpPr>
        <p:spPr>
          <a:xfrm>
            <a:off x="287723" y="3335187"/>
            <a:ext cx="1174181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17FFB1F1-6B28-C640-A34D-2CAB7F198EF8}"/>
              </a:ext>
            </a:extLst>
          </p:cNvPr>
          <p:cNvSpPr>
            <a:spLocks noGrp="1"/>
          </p:cNvSpPr>
          <p:nvPr>
            <p:ph type="body" sz="quarter" idx="12" hasCustomPrompt="1"/>
          </p:nvPr>
        </p:nvSpPr>
        <p:spPr>
          <a:xfrm>
            <a:off x="288460" y="3477274"/>
            <a:ext cx="7960537" cy="2986402"/>
          </a:xfrm>
        </p:spPr>
        <p:txBody>
          <a:bodyPr>
            <a:normAutofit/>
          </a:bodyPr>
          <a:lstStyle>
            <a:lvl1pPr marL="0" indent="0">
              <a:buNone/>
              <a:defRPr sz="5387"/>
            </a:lvl1pPr>
          </a:lstStyle>
          <a:p>
            <a:pPr lvl="0"/>
            <a:r>
              <a:rPr lang="en-US"/>
              <a:t>“Click to edit Master title style”</a:t>
            </a:r>
          </a:p>
        </p:txBody>
      </p:sp>
      <p:sp>
        <p:nvSpPr>
          <p:cNvPr id="11" name="Content Placeholder 2">
            <a:extLst>
              <a:ext uri="{FF2B5EF4-FFF2-40B4-BE49-F238E27FC236}">
                <a16:creationId xmlns:a16="http://schemas.microsoft.com/office/drawing/2014/main" id="{8934DB1F-8556-C947-9C8C-5DF1159B387C}"/>
              </a:ext>
            </a:extLst>
          </p:cNvPr>
          <p:cNvSpPr>
            <a:spLocks noGrp="1"/>
          </p:cNvSpPr>
          <p:nvPr>
            <p:ph sz="quarter" idx="14"/>
          </p:nvPr>
        </p:nvSpPr>
        <p:spPr>
          <a:xfrm>
            <a:off x="8417930" y="2298949"/>
            <a:ext cx="3557141" cy="908335"/>
          </a:xfrm>
        </p:spPr>
        <p:txBody>
          <a:bodyPr anchor="b"/>
          <a:lstStyle>
            <a:lvl1pPr marL="342043" indent="-342043">
              <a:buFont typeface="System Font Regular"/>
              <a:buChar char="⁃"/>
              <a:defRPr/>
            </a:lvl1pPr>
            <a:lvl2pPr marL="456057" indent="0">
              <a:buFont typeface="System Font Regular"/>
              <a:buNone/>
              <a:defRPr/>
            </a:lvl2pPr>
          </a:lstStyle>
          <a:p>
            <a:pPr lvl="0"/>
            <a:r>
              <a:rPr lang="en-US"/>
              <a:t>Edit Master text styles</a:t>
            </a:r>
          </a:p>
          <a:p>
            <a:pPr lvl="1"/>
            <a:r>
              <a:rPr lang="en-US"/>
              <a:t>Second level</a:t>
            </a:r>
          </a:p>
        </p:txBody>
      </p:sp>
      <p:sp>
        <p:nvSpPr>
          <p:cNvPr id="12" name="Content Placeholder 2">
            <a:extLst>
              <a:ext uri="{FF2B5EF4-FFF2-40B4-BE49-F238E27FC236}">
                <a16:creationId xmlns:a16="http://schemas.microsoft.com/office/drawing/2014/main" id="{569C9ADA-8737-D34D-8FC6-330578B78301}"/>
              </a:ext>
            </a:extLst>
          </p:cNvPr>
          <p:cNvSpPr>
            <a:spLocks noGrp="1"/>
          </p:cNvSpPr>
          <p:nvPr>
            <p:ph sz="quarter" idx="15"/>
          </p:nvPr>
        </p:nvSpPr>
        <p:spPr>
          <a:xfrm>
            <a:off x="8417930" y="3454239"/>
            <a:ext cx="3557141" cy="908335"/>
          </a:xfrm>
        </p:spPr>
        <p:txBody>
          <a:bodyPr anchor="t"/>
          <a:lstStyle>
            <a:lvl1pPr marL="342043" indent="-342043">
              <a:buFont typeface="System Font Regular"/>
              <a:buChar char="⁃"/>
              <a:defRPr/>
            </a:lvl1pPr>
            <a:lvl2pPr marL="456057" indent="0">
              <a:buFont typeface="System Font Regular"/>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832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Ligh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0DA45168-4B37-7245-840B-ABDCD226C9D9}"/>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Tree>
    <p:extLst>
      <p:ext uri="{BB962C8B-B14F-4D97-AF65-F5344CB8AC3E}">
        <p14:creationId xmlns:p14="http://schemas.microsoft.com/office/powerpoint/2010/main" val="18604209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Ligh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tx2"/>
                </a:solidFill>
              </a:defRPr>
            </a:lvl1pPr>
          </a:lstStyle>
          <a:p>
            <a:r>
              <a:rPr lang="en-US" dirty="0"/>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DB13D7EE-4957-D241-9A54-06CFBE190726}"/>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Tree>
    <p:extLst>
      <p:ext uri="{BB962C8B-B14F-4D97-AF65-F5344CB8AC3E}">
        <p14:creationId xmlns:p14="http://schemas.microsoft.com/office/powerpoint/2010/main" val="32969955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Light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04B44CD3-59B3-8D4F-91B3-E2DD91D66855}"/>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Tree>
    <p:extLst>
      <p:ext uri="{BB962C8B-B14F-4D97-AF65-F5344CB8AC3E}">
        <p14:creationId xmlns:p14="http://schemas.microsoft.com/office/powerpoint/2010/main" val="3607300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Light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4"/>
                </a:solidFill>
              </a:defRPr>
            </a:lvl1pPr>
          </a:lstStyle>
          <a:p>
            <a:r>
              <a:rPr lang="en-US"/>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11E65C66-A76D-244D-8CF0-56ED5965213C}"/>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Tree>
    <p:extLst>
      <p:ext uri="{BB962C8B-B14F-4D97-AF65-F5344CB8AC3E}">
        <p14:creationId xmlns:p14="http://schemas.microsoft.com/office/powerpoint/2010/main" val="424238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Slide - White">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500" kern="1200">
                <a:solidFill>
                  <a:schemeClr val="tx2"/>
                </a:solidFill>
                <a:latin typeface="+mj-lt"/>
                <a:ea typeface="+mj-ea"/>
                <a:cs typeface="+mj-cs"/>
              </a:defRPr>
            </a:lvl1pPr>
          </a:lstStyle>
          <a:p>
            <a:r>
              <a:rPr lang="en-US" noProof="0"/>
              <a:t>Click to edit Master title style</a:t>
            </a:r>
          </a:p>
        </p:txBody>
      </p:sp>
      <p:pic>
        <p:nvPicPr>
          <p:cNvPr id="6" name="Picture 5" descr="A close up of a logo&#10;&#10;Description automatically generated">
            <a:extLst>
              <a:ext uri="{FF2B5EF4-FFF2-40B4-BE49-F238E27FC236}">
                <a16:creationId xmlns:a16="http://schemas.microsoft.com/office/drawing/2014/main" id="{8A68D0D5-4B17-7145-BAAF-A8434DD853B4}"/>
              </a:ext>
            </a:extLst>
          </p:cNvPr>
          <p:cNvPicPr>
            <a:picLocks noChangeAspect="1"/>
          </p:cNvPicPr>
          <p:nvPr userDrawn="1"/>
        </p:nvPicPr>
        <p:blipFill>
          <a:blip r:embed="rId2" cstate="screen">
            <a:alphaModFix/>
            <a:extLst>
              <a:ext uri="{BEBA8EAE-BF5A-486C-A8C5-ECC9F3942E4B}">
                <a14:imgProps xmlns:a14="http://schemas.microsoft.com/office/drawing/2010/main">
                  <a14:imgLayer r:embed="rId3">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
        <p:nvSpPr>
          <p:cNvPr id="7" name="Content Placeholder 9">
            <a:extLst>
              <a:ext uri="{FF2B5EF4-FFF2-40B4-BE49-F238E27FC236}">
                <a16:creationId xmlns:a16="http://schemas.microsoft.com/office/drawing/2014/main" id="{FFA9C0C6-74A5-D74A-89B8-3B8F05C6C95A}"/>
              </a:ext>
            </a:extLst>
          </p:cNvPr>
          <p:cNvSpPr>
            <a:spLocks noGrp="1"/>
          </p:cNvSpPr>
          <p:nvPr>
            <p:ph sz="quarter" idx="10"/>
          </p:nvPr>
        </p:nvSpPr>
        <p:spPr>
          <a:xfrm>
            <a:off x="280491" y="924739"/>
            <a:ext cx="11691392"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2508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Light Textur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hasCustomPrompt="1"/>
          </p:nvPr>
        </p:nvSpPr>
        <p:spPr>
          <a:xfrm>
            <a:off x="288992" y="924739"/>
            <a:ext cx="5602221" cy="5523101"/>
          </a:xfrm>
          <a:prstGeom prst="rect">
            <a:avLst/>
          </a:prstGeom>
        </p:spPr>
        <p:txBody>
          <a:bodyPr numCol="2"/>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close up of a logo&#10;&#10;Description automatically generated">
            <a:extLst>
              <a:ext uri="{FF2B5EF4-FFF2-40B4-BE49-F238E27FC236}">
                <a16:creationId xmlns:a16="http://schemas.microsoft.com/office/drawing/2014/main" id="{11E65C66-A76D-244D-8CF0-56ED5965213C}"/>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
        <p:nvSpPr>
          <p:cNvPr id="3" name="Content Placeholder 2">
            <a:extLst>
              <a:ext uri="{FF2B5EF4-FFF2-40B4-BE49-F238E27FC236}">
                <a16:creationId xmlns:a16="http://schemas.microsoft.com/office/drawing/2014/main" id="{A2706745-B07D-4B47-9E48-F5779295A607}"/>
              </a:ext>
            </a:extLst>
          </p:cNvPr>
          <p:cNvSpPr>
            <a:spLocks noGrp="1"/>
          </p:cNvSpPr>
          <p:nvPr>
            <p:ph sz="quarter" idx="11"/>
          </p:nvPr>
        </p:nvSpPr>
        <p:spPr>
          <a:xfrm>
            <a:off x="6196012" y="925513"/>
            <a:ext cx="5769864" cy="55229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48199"/>
      </p:ext>
    </p:extLst>
  </p:cSld>
  <p:clrMapOvr>
    <a:masterClrMapping/>
  </p:clrMapOvr>
  <p:extLst>
    <p:ext uri="{DCECCB84-F9BA-43D5-87BE-67443E8EF086}">
      <p15:sldGuideLst xmlns:p15="http://schemas.microsoft.com/office/powerpoint/2012/main">
        <p15:guide id="1" orient="horz" pos="2154" userDrawn="1">
          <p15:clr>
            <a:srgbClr val="FBAE40"/>
          </p15:clr>
        </p15:guide>
        <p15:guide id="2" pos="755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Light Textur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tx2"/>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11E65C66-A76D-244D-8CF0-56ED5965213C}"/>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
        <p:nvSpPr>
          <p:cNvPr id="6" name="Content Placeholder 9">
            <a:extLst>
              <a:ext uri="{FF2B5EF4-FFF2-40B4-BE49-F238E27FC236}">
                <a16:creationId xmlns:a16="http://schemas.microsoft.com/office/drawing/2014/main" id="{19CA5451-82AD-3D49-BD5E-62DBD51D2224}"/>
              </a:ext>
            </a:extLst>
          </p:cNvPr>
          <p:cNvSpPr>
            <a:spLocks noGrp="1"/>
          </p:cNvSpPr>
          <p:nvPr>
            <p:ph sz="quarter" idx="10" hasCustomPrompt="1"/>
          </p:nvPr>
        </p:nvSpPr>
        <p:spPr>
          <a:xfrm>
            <a:off x="288992" y="924739"/>
            <a:ext cx="5602221" cy="5523101"/>
          </a:xfrm>
          <a:prstGeom prst="rect">
            <a:avLst/>
          </a:prstGeom>
        </p:spPr>
        <p:txBody>
          <a:bodyPr numCol="2"/>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450A8452-41FF-6248-A0CA-4F9D4B4B2A01}"/>
              </a:ext>
            </a:extLst>
          </p:cNvPr>
          <p:cNvSpPr>
            <a:spLocks noGrp="1"/>
          </p:cNvSpPr>
          <p:nvPr>
            <p:ph sz="quarter" idx="11"/>
          </p:nvPr>
        </p:nvSpPr>
        <p:spPr>
          <a:xfrm>
            <a:off x="6196012" y="925513"/>
            <a:ext cx="5769864" cy="55229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066416"/>
      </p:ext>
    </p:extLst>
  </p:cSld>
  <p:clrMapOvr>
    <a:masterClrMapping/>
  </p:clrMapOvr>
  <p:extLst>
    <p:ext uri="{DCECCB84-F9BA-43D5-87BE-67443E8EF086}">
      <p15:sldGuideLst xmlns:p15="http://schemas.microsoft.com/office/powerpoint/2012/main">
        <p15:guide id="1" pos="755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Light Texture Slide 3">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11E65C66-A76D-244D-8CF0-56ED5965213C}"/>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a:noFill/>
        </p:spPr>
      </p:pic>
      <p:sp>
        <p:nvSpPr>
          <p:cNvPr id="6" name="Content Placeholder 9">
            <a:extLst>
              <a:ext uri="{FF2B5EF4-FFF2-40B4-BE49-F238E27FC236}">
                <a16:creationId xmlns:a16="http://schemas.microsoft.com/office/drawing/2014/main" id="{EB3F8F82-A055-BC47-8E08-28E911A6FF15}"/>
              </a:ext>
            </a:extLst>
          </p:cNvPr>
          <p:cNvSpPr>
            <a:spLocks noGrp="1"/>
          </p:cNvSpPr>
          <p:nvPr>
            <p:ph sz="quarter" idx="10" hasCustomPrompt="1"/>
          </p:nvPr>
        </p:nvSpPr>
        <p:spPr>
          <a:xfrm>
            <a:off x="288992" y="924739"/>
            <a:ext cx="5602221" cy="5523101"/>
          </a:xfrm>
          <a:prstGeom prst="rect">
            <a:avLst/>
          </a:prstGeom>
        </p:spPr>
        <p:txBody>
          <a:bodyPr numCol="2"/>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340FD760-A294-6246-9461-1F9279E26D0B}"/>
              </a:ext>
            </a:extLst>
          </p:cNvPr>
          <p:cNvSpPr>
            <a:spLocks noGrp="1"/>
          </p:cNvSpPr>
          <p:nvPr>
            <p:ph sz="quarter" idx="11"/>
          </p:nvPr>
        </p:nvSpPr>
        <p:spPr>
          <a:xfrm>
            <a:off x="6196012" y="925513"/>
            <a:ext cx="5769864" cy="55229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40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86349-192A-1344-A6C1-D63DEC3801CD}"/>
              </a:ext>
            </a:extLst>
          </p:cNvPr>
          <p:cNvSpPr/>
          <p:nvPr userDrawn="1"/>
        </p:nvSpPr>
        <p:spPr>
          <a:xfrm>
            <a:off x="0" y="4259263"/>
            <a:ext cx="12247560" cy="152400"/>
          </a:xfrm>
          <a:prstGeom prst="rect">
            <a:avLst/>
          </a:prstGeom>
          <a:gradFill flip="none" rotWithShape="1">
            <a:gsLst>
              <a:gs pos="0">
                <a:srgbClr val="009DDA"/>
              </a:gs>
              <a:gs pos="39000">
                <a:schemeClr val="bg2">
                  <a:alpha val="50000"/>
                </a:schemeClr>
              </a:gs>
              <a:gs pos="100000">
                <a:schemeClr val="bg2">
                  <a:alpha val="0"/>
                  <a:lumMod val="0"/>
                </a:schemeClr>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1F4162-3AAE-7049-B4A3-C23DC4E24EBC}"/>
              </a:ext>
            </a:extLst>
          </p:cNvPr>
          <p:cNvSpPr/>
          <p:nvPr userDrawn="1"/>
        </p:nvSpPr>
        <p:spPr>
          <a:xfrm>
            <a:off x="-1526" y="4335463"/>
            <a:ext cx="12241152" cy="2505075"/>
          </a:xfrm>
          <a:prstGeom prst="rect">
            <a:avLst/>
          </a:prstGeom>
          <a:solidFill>
            <a:schemeClr val="tx2">
              <a:lumMod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ofttek-White.wmf">
            <a:extLst>
              <a:ext uri="{FF2B5EF4-FFF2-40B4-BE49-F238E27FC236}">
                <a16:creationId xmlns:a16="http://schemas.microsoft.com/office/drawing/2014/main" id="{FE2850BB-3AB4-A547-9C12-4DF1F87359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8171" y="4767960"/>
            <a:ext cx="2209800" cy="1116552"/>
          </a:xfrm>
          <a:prstGeom prst="rect">
            <a:avLst/>
          </a:prstGeom>
        </p:spPr>
      </p:pic>
      <p:sp>
        <p:nvSpPr>
          <p:cNvPr id="13" name="Text Placeholder 17">
            <a:extLst>
              <a:ext uri="{FF2B5EF4-FFF2-40B4-BE49-F238E27FC236}">
                <a16:creationId xmlns:a16="http://schemas.microsoft.com/office/drawing/2014/main" id="{2C85560E-7EAB-2346-96F2-BD2E533A1950}"/>
              </a:ext>
            </a:extLst>
          </p:cNvPr>
          <p:cNvSpPr>
            <a:spLocks noGrp="1"/>
          </p:cNvSpPr>
          <p:nvPr userDrawn="1">
            <p:ph type="body" sz="quarter" idx="12" hasCustomPrompt="1"/>
          </p:nvPr>
        </p:nvSpPr>
        <p:spPr>
          <a:xfrm>
            <a:off x="611654" y="5835629"/>
            <a:ext cx="8273937" cy="335107"/>
          </a:xfrm>
          <a:prstGeom prst="rect">
            <a:avLst/>
          </a:prstGeom>
        </p:spPr>
        <p:txBody>
          <a:bodyPr>
            <a:noAutofit/>
          </a:bodyPr>
          <a:lstStyle>
            <a:lvl1pPr marL="0" indent="0" algn="l">
              <a:lnSpc>
                <a:spcPct val="80000"/>
              </a:lnSpc>
              <a:buNone/>
              <a:defRPr sz="1800">
                <a:solidFill>
                  <a:schemeClr val="tx1"/>
                </a:solidFill>
                <a:effectLst/>
                <a:latin typeface="+mj-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14" name="Title 1">
            <a:extLst>
              <a:ext uri="{FF2B5EF4-FFF2-40B4-BE49-F238E27FC236}">
                <a16:creationId xmlns:a16="http://schemas.microsoft.com/office/drawing/2014/main" id="{B678BCAB-B252-A942-8440-7DC324FE5EFD}"/>
              </a:ext>
            </a:extLst>
          </p:cNvPr>
          <p:cNvSpPr>
            <a:spLocks noGrp="1"/>
          </p:cNvSpPr>
          <p:nvPr userDrawn="1">
            <p:ph type="title"/>
          </p:nvPr>
        </p:nvSpPr>
        <p:spPr>
          <a:xfrm>
            <a:off x="609886" y="4457210"/>
            <a:ext cx="8277751" cy="1308387"/>
          </a:xfrm>
          <a:prstGeom prst="rect">
            <a:avLst/>
          </a:prstGeom>
        </p:spPr>
        <p:txBody>
          <a:bodyPr anchor="b"/>
          <a:lstStyle>
            <a:lvl1pPr algn="l">
              <a:defRPr sz="4000">
                <a:solidFill>
                  <a:schemeClr val="tx1"/>
                </a:solidFill>
              </a:defRPr>
            </a:lvl1pPr>
          </a:lstStyle>
          <a:p>
            <a:r>
              <a:rPr lang="en-US" smtClean="0"/>
              <a:t>Click to edit Master title style</a:t>
            </a:r>
            <a:endParaRPr lang="en-US" dirty="0"/>
          </a:p>
        </p:txBody>
      </p:sp>
      <p:sp>
        <p:nvSpPr>
          <p:cNvPr id="9" name="Text Placeholder 17">
            <a:extLst>
              <a:ext uri="{FF2B5EF4-FFF2-40B4-BE49-F238E27FC236}">
                <a16:creationId xmlns:a16="http://schemas.microsoft.com/office/drawing/2014/main" id="{58C21C8A-CE4A-7E49-97CD-20720259039C}"/>
              </a:ext>
            </a:extLst>
          </p:cNvPr>
          <p:cNvSpPr>
            <a:spLocks noGrp="1"/>
          </p:cNvSpPr>
          <p:nvPr userDrawn="1">
            <p:ph type="body" sz="quarter" idx="13" hasCustomPrompt="1"/>
          </p:nvPr>
        </p:nvSpPr>
        <p:spPr>
          <a:xfrm>
            <a:off x="611653" y="6356001"/>
            <a:ext cx="2701653" cy="256521"/>
          </a:xfrm>
          <a:prstGeom prst="rect">
            <a:avLst/>
          </a:prstGeom>
        </p:spPr>
        <p:txBody>
          <a:bodyPr anchor="ctr">
            <a:noAutofit/>
          </a:bodyPr>
          <a:lstStyle>
            <a:lvl1pPr marL="0" indent="0" algn="l">
              <a:lnSpc>
                <a:spcPct val="80000"/>
              </a:lnSpc>
              <a:buNone/>
              <a:defRPr sz="1596">
                <a:solidFill>
                  <a:schemeClr val="accent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Edit date, name or version</a:t>
            </a:r>
          </a:p>
        </p:txBody>
      </p:sp>
      <p:sp>
        <p:nvSpPr>
          <p:cNvPr id="11" name="Rectangle 10">
            <a:extLst>
              <a:ext uri="{FF2B5EF4-FFF2-40B4-BE49-F238E27FC236}">
                <a16:creationId xmlns:a16="http://schemas.microsoft.com/office/drawing/2014/main" id="{04585A20-E9A3-4048-8933-DBEAFC4655EF}"/>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2344394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Slide 1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4626578" y="288190"/>
            <a:ext cx="7294306" cy="452869"/>
          </a:xfrm>
          <a:prstGeom prst="rect">
            <a:avLst/>
          </a:prstGeom>
        </p:spPr>
        <p:txBody>
          <a:bodyPr vert="horz" lIns="91440" tIns="45720" rIns="91440" bIns="45720" rtlCol="0" anchor="ctr">
            <a:normAutofit/>
          </a:bodyPr>
          <a:lstStyle>
            <a:lvl1pPr>
              <a:defRPr>
                <a:solidFill>
                  <a:schemeClr val="accent6"/>
                </a:solidFill>
              </a:defRPr>
            </a:lvl1pPr>
          </a:lstStyle>
          <a:p>
            <a:r>
              <a:rPr lang="en-US" dirty="0"/>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11" name="Picture 10" descr="A close up of a logo&#10;&#10;Description automatically generated">
            <a:extLst>
              <a:ext uri="{FF2B5EF4-FFF2-40B4-BE49-F238E27FC236}">
                <a16:creationId xmlns:a16="http://schemas.microsoft.com/office/drawing/2014/main" id="{52546A25-A884-8A41-BDD3-2737BCE7C5F7}"/>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29685" y="418623"/>
            <a:ext cx="1007912" cy="231545"/>
          </a:xfrm>
          <a:prstGeom prst="rect">
            <a:avLst/>
          </a:prstGeom>
          <a:noFill/>
        </p:spPr>
      </p:pic>
    </p:spTree>
    <p:extLst>
      <p:ext uri="{BB962C8B-B14F-4D97-AF65-F5344CB8AC3E}">
        <p14:creationId xmlns:p14="http://schemas.microsoft.com/office/powerpoint/2010/main" val="277722952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Slide 2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4626577" y="288190"/>
            <a:ext cx="7294307" cy="452869"/>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11" name="Picture 10" descr="A close up of a logo&#10;&#10;Description automatically generated">
            <a:extLst>
              <a:ext uri="{FF2B5EF4-FFF2-40B4-BE49-F238E27FC236}">
                <a16:creationId xmlns:a16="http://schemas.microsoft.com/office/drawing/2014/main" id="{4E2B62CB-BBFE-3745-BC94-3C8C351370A0}"/>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29685" y="418623"/>
            <a:ext cx="1007912" cy="231545"/>
          </a:xfrm>
          <a:prstGeom prst="rect">
            <a:avLst/>
          </a:prstGeom>
          <a:noFill/>
        </p:spPr>
      </p:pic>
    </p:spTree>
    <p:extLst>
      <p:ext uri="{BB962C8B-B14F-4D97-AF65-F5344CB8AC3E}">
        <p14:creationId xmlns:p14="http://schemas.microsoft.com/office/powerpoint/2010/main" val="390745377"/>
      </p:ext>
    </p:extLst>
  </p:cSld>
  <p:clrMapOvr>
    <a:masterClrMapping/>
  </p:clrMapOvr>
  <p:extLst>
    <p:ext uri="{DCECCB84-F9BA-43D5-87BE-67443E8EF086}">
      <p15:sldGuideLst xmlns:p15="http://schemas.microsoft.com/office/powerpoint/2012/main">
        <p15:guide id="2" pos="2799">
          <p15:clr>
            <a:srgbClr val="FBAE40"/>
          </p15:clr>
        </p15:guide>
        <p15:guide id="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Slide 3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4626578" y="288190"/>
            <a:ext cx="7294306" cy="452869"/>
          </a:xfrm>
          <a:prstGeom prst="rect">
            <a:avLst/>
          </a:prstGeom>
        </p:spPr>
        <p:txBody>
          <a:bodyPr vert="horz" lIns="91440" tIns="45720" rIns="91440" bIns="45720" rtlCol="0" anchor="ctr">
            <a:normAutofit/>
          </a:bodyPr>
          <a:lstStyle>
            <a:lvl1pPr>
              <a:defRPr>
                <a:solidFill>
                  <a:schemeClr val="accent4"/>
                </a:solidFill>
              </a:defRPr>
            </a:lvl1pPr>
          </a:lstStyle>
          <a:p>
            <a:r>
              <a:rPr lang="en-US"/>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8" name="Picture 7" descr="A close up of a logo&#10;&#10;Description automatically generated">
            <a:extLst>
              <a:ext uri="{FF2B5EF4-FFF2-40B4-BE49-F238E27FC236}">
                <a16:creationId xmlns:a16="http://schemas.microsoft.com/office/drawing/2014/main" id="{F13F6DFB-3EC8-6544-BD35-7823AE79B8F7}"/>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329685" y="417675"/>
            <a:ext cx="1007912" cy="231545"/>
          </a:xfrm>
          <a:prstGeom prst="rect">
            <a:avLst/>
          </a:prstGeom>
          <a:noFill/>
        </p:spPr>
      </p:pic>
    </p:spTree>
    <p:extLst>
      <p:ext uri="{BB962C8B-B14F-4D97-AF65-F5344CB8AC3E}">
        <p14:creationId xmlns:p14="http://schemas.microsoft.com/office/powerpoint/2010/main" val="1949927609"/>
      </p:ext>
    </p:extLst>
  </p:cSld>
  <p:clrMapOvr>
    <a:masterClrMapping/>
  </p:clrMapOvr>
  <p:extLst>
    <p:ext uri="{DCECCB84-F9BA-43D5-87BE-67443E8EF086}">
      <p15:sldGuideLst xmlns:p15="http://schemas.microsoft.com/office/powerpoint/2012/main">
        <p15:guide id="2" pos="2799">
          <p15:clr>
            <a:srgbClr val="FBAE40"/>
          </p15:clr>
        </p15:guide>
        <p15:guide id="3" pos="711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Slide 4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4626577" y="288190"/>
            <a:ext cx="7294307" cy="452869"/>
          </a:xfrm>
          <a:prstGeom prst="rect">
            <a:avLst/>
          </a:prstGeom>
        </p:spPr>
        <p:txBody>
          <a:bodyPr vert="horz" lIns="91440" tIns="45720" rIns="91440" bIns="45720" rtlCol="0" anchor="ctr">
            <a:normAutofit/>
          </a:bodyPr>
          <a:lstStyle>
            <a:lvl1pPr>
              <a:defRPr>
                <a:solidFill>
                  <a:schemeClr val="tx2"/>
                </a:solidFill>
              </a:defRPr>
            </a:lvl1pPr>
          </a:lstStyle>
          <a:p>
            <a:r>
              <a:rPr lang="en-US" dirty="0"/>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10" name="Picture 9" descr="A close up of a logo&#10;&#10;Description automatically generated">
            <a:extLst>
              <a:ext uri="{FF2B5EF4-FFF2-40B4-BE49-F238E27FC236}">
                <a16:creationId xmlns:a16="http://schemas.microsoft.com/office/drawing/2014/main" id="{BBCBA0E2-7216-9343-A3ED-356B6F50ACD2}"/>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29685" y="418623"/>
            <a:ext cx="1007912" cy="231545"/>
          </a:xfrm>
          <a:prstGeom prst="rect">
            <a:avLst/>
          </a:prstGeom>
          <a:noFill/>
        </p:spPr>
      </p:pic>
    </p:spTree>
    <p:extLst>
      <p:ext uri="{BB962C8B-B14F-4D97-AF65-F5344CB8AC3E}">
        <p14:creationId xmlns:p14="http://schemas.microsoft.com/office/powerpoint/2010/main" val="2663235149"/>
      </p:ext>
    </p:extLst>
  </p:cSld>
  <p:clrMapOvr>
    <a:masterClrMapping/>
  </p:clrMapOvr>
  <p:extLst>
    <p:ext uri="{DCECCB84-F9BA-43D5-87BE-67443E8EF086}">
      <p15:sldGuideLst xmlns:p15="http://schemas.microsoft.com/office/powerpoint/2012/main">
        <p15:guide id="2" pos="2799">
          <p15:clr>
            <a:srgbClr val="FBAE40"/>
          </p15:clr>
        </p15:guide>
        <p15:guide id="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Quote Slide 1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hasCustomPrompt="1"/>
          </p:nvPr>
        </p:nvSpPr>
        <p:spPr>
          <a:xfrm>
            <a:off x="323156" y="3474720"/>
            <a:ext cx="3739896" cy="2971800"/>
          </a:xfrm>
          <a:prstGeom prst="rect">
            <a:avLst/>
          </a:prstGeom>
        </p:spPr>
        <p:txBody>
          <a:bodyPr vert="horz" lIns="91440" tIns="45720" rIns="91440" bIns="45720" rtlCol="0" anchor="b">
            <a:normAutofit/>
          </a:bodyPr>
          <a:lstStyle>
            <a:lvl1pPr>
              <a:defRPr sz="3200">
                <a:solidFill>
                  <a:schemeClr val="bg1"/>
                </a:solidFill>
              </a:defRPr>
            </a:lvl1pPr>
          </a:lstStyle>
          <a:p>
            <a:r>
              <a:rPr lang="en-US" dirty="0"/>
              <a:t>“Click to edit Master title style”.</a:t>
            </a:r>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11" name="Picture 10" descr="A close up of a logo&#10;&#10;Description automatically generated">
            <a:extLst>
              <a:ext uri="{FF2B5EF4-FFF2-40B4-BE49-F238E27FC236}">
                <a16:creationId xmlns:a16="http://schemas.microsoft.com/office/drawing/2014/main" id="{52546A25-A884-8A41-BDD3-2737BCE7C5F7}"/>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29685" y="418623"/>
            <a:ext cx="1007912" cy="231545"/>
          </a:xfrm>
          <a:prstGeom prst="rect">
            <a:avLst/>
          </a:prstGeom>
          <a:noFill/>
        </p:spPr>
      </p:pic>
    </p:spTree>
    <p:extLst>
      <p:ext uri="{BB962C8B-B14F-4D97-AF65-F5344CB8AC3E}">
        <p14:creationId xmlns:p14="http://schemas.microsoft.com/office/powerpoint/2010/main" val="1882984650"/>
      </p:ext>
    </p:extLst>
  </p:cSld>
  <p:clrMapOvr>
    <a:masterClrMapping/>
  </p:clrMapOvr>
  <p:extLst>
    <p:ext uri="{DCECCB84-F9BA-43D5-87BE-67443E8EF086}">
      <p15:sldGuideLst xmlns:p15="http://schemas.microsoft.com/office/powerpoint/2012/main">
        <p15:guide id="1" orient="horz" pos="4075" userDrawn="1">
          <p15:clr>
            <a:srgbClr val="FBAE40"/>
          </p15:clr>
        </p15:guide>
        <p15:guide id="2" pos="3855"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Quote Slide 2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hasCustomPrompt="1"/>
          </p:nvPr>
        </p:nvSpPr>
        <p:spPr>
          <a:xfrm>
            <a:off x="329184" y="2084832"/>
            <a:ext cx="3730752" cy="2660904"/>
          </a:xfrm>
          <a:prstGeom prst="rect">
            <a:avLst/>
          </a:prstGeom>
        </p:spPr>
        <p:txBody>
          <a:bodyPr vert="horz" lIns="91440" tIns="45720" rIns="91440" bIns="45720" rtlCol="0" anchor="ctr">
            <a:normAutofit/>
          </a:bodyPr>
          <a:lstStyle>
            <a:lvl1pPr algn="ctr">
              <a:defRPr sz="3200">
                <a:solidFill>
                  <a:schemeClr val="bg1"/>
                </a:solidFill>
              </a:defRPr>
            </a:lvl1pPr>
          </a:lstStyle>
          <a:p>
            <a:r>
              <a:rPr lang="en-US" dirty="0"/>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pic>
        <p:nvPicPr>
          <p:cNvPr id="11" name="Picture 10" descr="A close up of a logo&#10;&#10;Description automatically generated">
            <a:extLst>
              <a:ext uri="{FF2B5EF4-FFF2-40B4-BE49-F238E27FC236}">
                <a16:creationId xmlns:a16="http://schemas.microsoft.com/office/drawing/2014/main" id="{4E2B62CB-BBFE-3745-BC94-3C8C351370A0}"/>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29685" y="418623"/>
            <a:ext cx="1007912" cy="231545"/>
          </a:xfrm>
          <a:prstGeom prst="rect">
            <a:avLst/>
          </a:prstGeom>
          <a:noFill/>
        </p:spPr>
      </p:pic>
    </p:spTree>
    <p:extLst>
      <p:ext uri="{BB962C8B-B14F-4D97-AF65-F5344CB8AC3E}">
        <p14:creationId xmlns:p14="http://schemas.microsoft.com/office/powerpoint/2010/main" val="2034426488"/>
      </p:ext>
    </p:extLst>
  </p:cSld>
  <p:clrMapOvr>
    <a:masterClrMapping/>
  </p:clrMapOvr>
  <p:extLst>
    <p:ext uri="{DCECCB84-F9BA-43D5-87BE-67443E8EF086}">
      <p15:sldGuideLst xmlns:p15="http://schemas.microsoft.com/office/powerpoint/2012/main">
        <p15:guide id="2" pos="2799">
          <p15:clr>
            <a:srgbClr val="FBAE40"/>
          </p15:clr>
        </p15:guide>
        <p15:guide id="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Quote Slide 3 – Pic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8EDA2F-7225-AE4D-9F29-2EFB745AE3C9}"/>
              </a:ext>
            </a:extLst>
          </p:cNvPr>
          <p:cNvSpPr/>
          <p:nvPr userDrawn="1"/>
        </p:nvSpPr>
        <p:spPr>
          <a:xfrm>
            <a:off x="0" y="0"/>
            <a:ext cx="4443413" cy="68405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80279CF9-54EE-C94F-8C18-94B466FED76C}"/>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75000"/>
                    </a14:imgEffect>
                  </a14:imgLayer>
                </a14:imgProps>
              </a:ext>
              <a:ext uri="{28A0092B-C50C-407E-A947-70E740481C1C}">
                <a14:useLocalDpi xmlns:a14="http://schemas.microsoft.com/office/drawing/2010/main"/>
              </a:ext>
            </a:extLst>
          </a:blip>
          <a:stretch>
            <a:fillRect/>
          </a:stretch>
        </p:blipFill>
        <p:spPr>
          <a:xfrm>
            <a:off x="329685" y="417675"/>
            <a:ext cx="1007912" cy="231545"/>
          </a:xfrm>
          <a:prstGeom prst="rect">
            <a:avLst/>
          </a:prstGeom>
          <a:noFill/>
        </p:spPr>
      </p:pic>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26578" y="924739"/>
            <a:ext cx="7294307" cy="5523101"/>
          </a:xfrm>
          <a:prstGeom prst="rect">
            <a:avLst/>
          </a:prstGeom>
        </p:spPr>
        <p:txBody>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hasCustomPrompt="1"/>
          </p:nvPr>
        </p:nvSpPr>
        <p:spPr>
          <a:xfrm>
            <a:off x="320040" y="923544"/>
            <a:ext cx="3739896" cy="2971800"/>
          </a:xfrm>
          <a:prstGeom prst="rect">
            <a:avLst/>
          </a:prstGeom>
        </p:spPr>
        <p:txBody>
          <a:bodyPr vert="horz" lIns="91440" tIns="45720" rIns="91440" bIns="45720" rtlCol="0" anchor="t">
            <a:noAutofit/>
          </a:bodyPr>
          <a:lstStyle>
            <a:lvl1pPr>
              <a:defRPr sz="3200">
                <a:solidFill>
                  <a:schemeClr val="tx1"/>
                </a:solidFill>
              </a:defRPr>
            </a:lvl1pPr>
          </a:lstStyle>
          <a:p>
            <a:r>
              <a:rPr lang="en-US" dirty="0"/>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bg2">
                    <a:lumMod val="75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bg2">
                  <a:lumMod val="75000"/>
                </a:schemeClr>
              </a:solidFill>
              <a:latin typeface="+mn-lt"/>
              <a:cs typeface="Arial" charset="0"/>
            </a:endParaRPr>
          </a:p>
        </p:txBody>
      </p:sp>
    </p:spTree>
    <p:extLst>
      <p:ext uri="{BB962C8B-B14F-4D97-AF65-F5344CB8AC3E}">
        <p14:creationId xmlns:p14="http://schemas.microsoft.com/office/powerpoint/2010/main" val="3233276510"/>
      </p:ext>
    </p:extLst>
  </p:cSld>
  <p:clrMapOvr>
    <a:masterClrMapping/>
  </p:clrMapOvr>
  <p:extLst>
    <p:ext uri="{DCECCB84-F9BA-43D5-87BE-67443E8EF086}">
      <p15:sldGuideLst xmlns:p15="http://schemas.microsoft.com/office/powerpoint/2012/main">
        <p15:guide id="2" pos="2799">
          <p15:clr>
            <a:srgbClr val="FBAE40"/>
          </p15:clr>
        </p15:guide>
        <p15:guide id="3" pos="711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ight Bump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B09AB6-4C28-2B4E-8235-1E27E27E8F3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32244" y="669805"/>
            <a:ext cx="2191529" cy="1113158"/>
          </a:xfrm>
          <a:prstGeom prst="rect">
            <a:avLst/>
          </a:prstGeom>
        </p:spPr>
      </p:pic>
      <p:sp>
        <p:nvSpPr>
          <p:cNvPr id="12" name="Text Placeholder 17">
            <a:extLst>
              <a:ext uri="{FF2B5EF4-FFF2-40B4-BE49-F238E27FC236}">
                <a16:creationId xmlns:a16="http://schemas.microsoft.com/office/drawing/2014/main" id="{E93D82B4-CAA8-A844-A330-6D81A9A503D8}"/>
              </a:ext>
            </a:extLst>
          </p:cNvPr>
          <p:cNvSpPr>
            <a:spLocks noGrp="1"/>
          </p:cNvSpPr>
          <p:nvPr>
            <p:ph type="body" sz="quarter" idx="13" hasCustomPrompt="1"/>
          </p:nvPr>
        </p:nvSpPr>
        <p:spPr>
          <a:xfrm>
            <a:off x="7021855" y="5345307"/>
            <a:ext cx="4867492" cy="327775"/>
          </a:xfrm>
          <a:prstGeom prst="rect">
            <a:avLst/>
          </a:prstGeom>
        </p:spPr>
        <p:txBody>
          <a:bodyPr>
            <a:noAutofit/>
          </a:bodyPr>
          <a:lstStyle>
            <a:lvl1pPr marL="0" indent="0" algn="r">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2" name="Title 1">
            <a:extLst>
              <a:ext uri="{FF2B5EF4-FFF2-40B4-BE49-F238E27FC236}">
                <a16:creationId xmlns:a16="http://schemas.microsoft.com/office/drawing/2014/main" id="{43F808DF-A756-5E40-A8A5-84AB30CF9B41}"/>
              </a:ext>
            </a:extLst>
          </p:cNvPr>
          <p:cNvSpPr>
            <a:spLocks noGrp="1"/>
          </p:cNvSpPr>
          <p:nvPr>
            <p:ph type="title"/>
          </p:nvPr>
        </p:nvSpPr>
        <p:spPr>
          <a:xfrm>
            <a:off x="7032598" y="2937180"/>
            <a:ext cx="4854361" cy="2302263"/>
          </a:xfrm>
          <a:prstGeom prst="rect">
            <a:avLst/>
          </a:prstGeom>
        </p:spPr>
        <p:txBody>
          <a:bodyPr anchor="b" anchorCtr="0"/>
          <a:lstStyle>
            <a:lvl1pPr algn="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232330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ight Bump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B09AB6-4C28-2B4E-8235-1E27E27E8F3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32244" y="669805"/>
            <a:ext cx="2191529" cy="1113158"/>
          </a:xfrm>
          <a:prstGeom prst="rect">
            <a:avLst/>
          </a:prstGeom>
        </p:spPr>
      </p:pic>
      <p:sp>
        <p:nvSpPr>
          <p:cNvPr id="12" name="Text Placeholder 17">
            <a:extLst>
              <a:ext uri="{FF2B5EF4-FFF2-40B4-BE49-F238E27FC236}">
                <a16:creationId xmlns:a16="http://schemas.microsoft.com/office/drawing/2014/main" id="{E93D82B4-CAA8-A844-A330-6D81A9A503D8}"/>
              </a:ext>
            </a:extLst>
          </p:cNvPr>
          <p:cNvSpPr>
            <a:spLocks noGrp="1"/>
          </p:cNvSpPr>
          <p:nvPr>
            <p:ph type="body" sz="quarter" idx="13" hasCustomPrompt="1"/>
          </p:nvPr>
        </p:nvSpPr>
        <p:spPr>
          <a:xfrm>
            <a:off x="7021855" y="5345307"/>
            <a:ext cx="4867492" cy="327775"/>
          </a:xfrm>
          <a:prstGeom prst="rect">
            <a:avLst/>
          </a:prstGeom>
        </p:spPr>
        <p:txBody>
          <a:bodyPr>
            <a:noAutofit/>
          </a:bodyPr>
          <a:lstStyle>
            <a:lvl1pPr marL="0" indent="0" algn="r">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a:t>Click to edit Master text styles</a:t>
            </a:r>
          </a:p>
        </p:txBody>
      </p:sp>
      <p:sp>
        <p:nvSpPr>
          <p:cNvPr id="2" name="Title 1">
            <a:extLst>
              <a:ext uri="{FF2B5EF4-FFF2-40B4-BE49-F238E27FC236}">
                <a16:creationId xmlns:a16="http://schemas.microsoft.com/office/drawing/2014/main" id="{43F808DF-A756-5E40-A8A5-84AB30CF9B41}"/>
              </a:ext>
            </a:extLst>
          </p:cNvPr>
          <p:cNvSpPr>
            <a:spLocks noGrp="1"/>
          </p:cNvSpPr>
          <p:nvPr>
            <p:ph type="title"/>
          </p:nvPr>
        </p:nvSpPr>
        <p:spPr>
          <a:xfrm>
            <a:off x="7032598" y="2937180"/>
            <a:ext cx="4854361" cy="2302263"/>
          </a:xfrm>
          <a:prstGeom prst="rect">
            <a:avLst/>
          </a:prstGeom>
        </p:spPr>
        <p:txBody>
          <a:bodyPr anchor="b" anchorCtr="0"/>
          <a:lstStyle>
            <a:lvl1pPr algn="r">
              <a:defRPr sz="4000">
                <a:solidFill>
                  <a:schemeClr val="tx1"/>
                </a:solidFill>
              </a:defRPr>
            </a:lvl1pPr>
          </a:lstStyle>
          <a:p>
            <a:r>
              <a:rPr lang="en-US"/>
              <a:t>Click to edit Master title style</a:t>
            </a:r>
          </a:p>
        </p:txBody>
      </p:sp>
    </p:spTree>
    <p:extLst>
      <p:ext uri="{BB962C8B-B14F-4D97-AF65-F5344CB8AC3E}">
        <p14:creationId xmlns:p14="http://schemas.microsoft.com/office/powerpoint/2010/main" val="12125458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ight Bumper Slide 3">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11653" y="5893198"/>
            <a:ext cx="4824463" cy="327775"/>
          </a:xfrm>
          <a:prstGeom prst="rect">
            <a:avLst/>
          </a:prstGeom>
        </p:spPr>
        <p:txBody>
          <a:bodyPr>
            <a:noAutofit/>
          </a:bodyPr>
          <a:lstStyle>
            <a:lvl1pPr marL="0" indent="0" algn="l">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9887" y="3470510"/>
            <a:ext cx="4826229" cy="2316825"/>
          </a:xfrm>
          <a:prstGeom prst="rect">
            <a:avLst/>
          </a:prstGeom>
        </p:spPr>
        <p:txBody>
          <a:bodyPr anchor="b"/>
          <a:lstStyle>
            <a:lvl1pPr algn="l">
              <a:defRPr sz="4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7CC27DB1-A3E5-CD40-B20E-F30DBC3B370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265138" y="669805"/>
            <a:ext cx="2191529" cy="1113158"/>
          </a:xfrm>
          <a:prstGeom prst="rect">
            <a:avLst/>
          </a:prstGeom>
        </p:spPr>
      </p:pic>
    </p:spTree>
    <p:extLst>
      <p:ext uri="{BB962C8B-B14F-4D97-AF65-F5344CB8AC3E}">
        <p14:creationId xmlns:p14="http://schemas.microsoft.com/office/powerpoint/2010/main" val="3375171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ustry-specific Cover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78DD23-05D8-E04C-B2B4-B0DE1EEEE56C}"/>
              </a:ext>
            </a:extLst>
          </p:cNvPr>
          <p:cNvSpPr/>
          <p:nvPr userDrawn="1"/>
        </p:nvSpPr>
        <p:spPr>
          <a:xfrm>
            <a:off x="0" y="4259263"/>
            <a:ext cx="12247560" cy="152400"/>
          </a:xfrm>
          <a:prstGeom prst="rect">
            <a:avLst/>
          </a:prstGeom>
          <a:gradFill flip="none" rotWithShape="1">
            <a:gsLst>
              <a:gs pos="0">
                <a:schemeClr val="accent6"/>
              </a:gs>
              <a:gs pos="50000">
                <a:schemeClr val="accent2"/>
              </a:gs>
              <a:gs pos="25000">
                <a:schemeClr val="accent1"/>
              </a:gs>
              <a:gs pos="100000">
                <a:schemeClr val="bg2">
                  <a:alpha val="0"/>
                  <a:lumMod val="0"/>
                </a:schemeClr>
              </a:gs>
            </a:gsLst>
            <a:lin ang="2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751317-B1CE-824B-9896-42F2E2E2F9E5}"/>
              </a:ext>
            </a:extLst>
          </p:cNvPr>
          <p:cNvSpPr/>
          <p:nvPr userDrawn="1"/>
        </p:nvSpPr>
        <p:spPr>
          <a:xfrm>
            <a:off x="-1526" y="4335463"/>
            <a:ext cx="12241152" cy="2505075"/>
          </a:xfrm>
          <a:prstGeom prst="rect">
            <a:avLst/>
          </a:prstGeom>
          <a:solidFill>
            <a:schemeClr val="tx2">
              <a:lumMod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7">
            <a:extLst>
              <a:ext uri="{FF2B5EF4-FFF2-40B4-BE49-F238E27FC236}">
                <a16:creationId xmlns:a16="http://schemas.microsoft.com/office/drawing/2014/main" id="{03B3DD6E-E91E-B248-877A-1CB135E7C30D}"/>
              </a:ext>
            </a:extLst>
          </p:cNvPr>
          <p:cNvSpPr>
            <a:spLocks noGrp="1"/>
          </p:cNvSpPr>
          <p:nvPr>
            <p:ph type="body" sz="quarter" idx="12" hasCustomPrompt="1"/>
          </p:nvPr>
        </p:nvSpPr>
        <p:spPr>
          <a:xfrm>
            <a:off x="611654" y="5835629"/>
            <a:ext cx="8273937" cy="335107"/>
          </a:xfrm>
          <a:prstGeom prst="rect">
            <a:avLst/>
          </a:prstGeom>
        </p:spPr>
        <p:txBody>
          <a:bodyPr>
            <a:noAutofit/>
          </a:bodyPr>
          <a:lstStyle>
            <a:lvl1pPr marL="0" indent="0" algn="l">
              <a:lnSpc>
                <a:spcPct val="80000"/>
              </a:lnSpc>
              <a:buNone/>
              <a:defRPr sz="199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a:t>Click to edit Master text styles</a:t>
            </a:r>
          </a:p>
        </p:txBody>
      </p:sp>
      <p:sp>
        <p:nvSpPr>
          <p:cNvPr id="6" name="Title 1">
            <a:extLst>
              <a:ext uri="{FF2B5EF4-FFF2-40B4-BE49-F238E27FC236}">
                <a16:creationId xmlns:a16="http://schemas.microsoft.com/office/drawing/2014/main" id="{CF003820-AA7E-FC41-902A-D78A79918E43}"/>
              </a:ext>
            </a:extLst>
          </p:cNvPr>
          <p:cNvSpPr>
            <a:spLocks noGrp="1"/>
          </p:cNvSpPr>
          <p:nvPr>
            <p:ph type="title" hasCustomPrompt="1"/>
          </p:nvPr>
        </p:nvSpPr>
        <p:spPr>
          <a:xfrm>
            <a:off x="609886" y="4457210"/>
            <a:ext cx="8277751" cy="1308387"/>
          </a:xfrm>
          <a:prstGeom prst="rect">
            <a:avLst/>
          </a:prstGeom>
        </p:spPr>
        <p:txBody>
          <a:bodyPr anchor="b"/>
          <a:lstStyle>
            <a:lvl1pPr algn="l">
              <a:defRPr sz="3990">
                <a:solidFill>
                  <a:schemeClr val="tx1"/>
                </a:solidFill>
              </a:defRPr>
            </a:lvl1pPr>
          </a:lstStyle>
          <a:p>
            <a:r>
              <a:rPr lang="en-US" dirty="0"/>
              <a:t>Industry-specific Cover</a:t>
            </a:r>
          </a:p>
        </p:txBody>
      </p:sp>
      <p:sp>
        <p:nvSpPr>
          <p:cNvPr id="7" name="Text Placeholder 17">
            <a:extLst>
              <a:ext uri="{FF2B5EF4-FFF2-40B4-BE49-F238E27FC236}">
                <a16:creationId xmlns:a16="http://schemas.microsoft.com/office/drawing/2014/main" id="{CB5203C8-9532-2548-8B7C-C0F9AEEFEF66}"/>
              </a:ext>
            </a:extLst>
          </p:cNvPr>
          <p:cNvSpPr>
            <a:spLocks noGrp="1"/>
          </p:cNvSpPr>
          <p:nvPr>
            <p:ph type="body" sz="quarter" idx="13" hasCustomPrompt="1"/>
          </p:nvPr>
        </p:nvSpPr>
        <p:spPr>
          <a:xfrm>
            <a:off x="611653" y="6356001"/>
            <a:ext cx="2701653" cy="256521"/>
          </a:xfrm>
          <a:prstGeom prst="rect">
            <a:avLst/>
          </a:prstGeom>
        </p:spPr>
        <p:txBody>
          <a:bodyPr anchor="ctr">
            <a:noAutofit/>
          </a:bodyPr>
          <a:lstStyle>
            <a:lvl1pPr marL="0" indent="0" algn="l">
              <a:lnSpc>
                <a:spcPct val="80000"/>
              </a:lnSpc>
              <a:buNone/>
              <a:defRPr sz="1596">
                <a:solidFill>
                  <a:schemeClr val="accent2">
                    <a:lumMod val="60000"/>
                    <a:lumOff val="40000"/>
                  </a:schemeClr>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a:t>Edit date, name or version</a:t>
            </a:r>
          </a:p>
        </p:txBody>
      </p:sp>
      <p:sp>
        <p:nvSpPr>
          <p:cNvPr id="8" name="Rectangle 7">
            <a:extLst>
              <a:ext uri="{FF2B5EF4-FFF2-40B4-BE49-F238E27FC236}">
                <a16:creationId xmlns:a16="http://schemas.microsoft.com/office/drawing/2014/main" id="{33B4440C-01B5-EF4E-B705-D56136E382E5}"/>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pic>
        <p:nvPicPr>
          <p:cNvPr id="11" name="Picture 10" descr="Softtek-White.wmf">
            <a:extLst>
              <a:ext uri="{FF2B5EF4-FFF2-40B4-BE49-F238E27FC236}">
                <a16:creationId xmlns:a16="http://schemas.microsoft.com/office/drawing/2014/main" id="{D0AEB4ED-07D9-1A49-A5E7-AD1A60DCA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18171" y="4767960"/>
            <a:ext cx="2209800" cy="1116552"/>
          </a:xfrm>
          <a:prstGeom prst="rect">
            <a:avLst/>
          </a:prstGeom>
        </p:spPr>
      </p:pic>
    </p:spTree>
    <p:extLst>
      <p:ext uri="{BB962C8B-B14F-4D97-AF65-F5344CB8AC3E}">
        <p14:creationId xmlns:p14="http://schemas.microsoft.com/office/powerpoint/2010/main" val="1552994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ght Bumper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11653" y="5893198"/>
            <a:ext cx="4824463" cy="327775"/>
          </a:xfrm>
          <a:prstGeom prst="rect">
            <a:avLst/>
          </a:prstGeom>
        </p:spPr>
        <p:txBody>
          <a:bodyPr>
            <a:noAutofit/>
          </a:bodyPr>
          <a:lstStyle>
            <a:lvl1pPr marL="0" indent="0" algn="l">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9887" y="3470510"/>
            <a:ext cx="4826229" cy="2316825"/>
          </a:xfrm>
          <a:prstGeom prst="rect">
            <a:avLst/>
          </a:prstGeom>
        </p:spPr>
        <p:txBody>
          <a:bodyPr anchor="b"/>
          <a:lstStyle>
            <a:lvl1pPr algn="l">
              <a:defRPr sz="4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7CC27DB1-A3E5-CD40-B20E-F30DBC3B370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265138" y="669805"/>
            <a:ext cx="2191529" cy="1113158"/>
          </a:xfrm>
          <a:prstGeom prst="rect">
            <a:avLst/>
          </a:prstGeom>
        </p:spPr>
      </p:pic>
    </p:spTree>
    <p:extLst>
      <p:ext uri="{BB962C8B-B14F-4D97-AF65-F5344CB8AC3E}">
        <p14:creationId xmlns:p14="http://schemas.microsoft.com/office/powerpoint/2010/main" val="126583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mper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11653" y="4143694"/>
            <a:ext cx="4867492" cy="327775"/>
          </a:xfrm>
          <a:prstGeom prst="rect">
            <a:avLst/>
          </a:prstGeom>
        </p:spPr>
        <p:txBody>
          <a:bodyPr>
            <a:noAutofit/>
          </a:bodyPr>
          <a:lstStyle>
            <a:lvl1pPr marL="0" indent="0" algn="l">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9886" y="1721006"/>
            <a:ext cx="4867491" cy="2316825"/>
          </a:xfrm>
          <a:prstGeom prst="rect">
            <a:avLst/>
          </a:prstGeom>
        </p:spPr>
        <p:txBody>
          <a:bodyPr anchor="b"/>
          <a:lstStyle>
            <a:lvl1pPr algn="l">
              <a:defRPr sz="4000">
                <a:solidFill>
                  <a:schemeClr val="tx1"/>
                </a:solidFill>
              </a:defRPr>
            </a:lvl1pPr>
          </a:lstStyle>
          <a:p>
            <a:r>
              <a:rPr lang="en-US" smtClean="0"/>
              <a:t>Click to edit Master title style</a:t>
            </a:r>
            <a:endParaRPr lang="en-US" dirty="0"/>
          </a:p>
        </p:txBody>
      </p:sp>
      <p:pic>
        <p:nvPicPr>
          <p:cNvPr id="6" name="Picture 5" descr="Softtek-White.wmf">
            <a:extLst>
              <a:ext uri="{FF2B5EF4-FFF2-40B4-BE49-F238E27FC236}">
                <a16:creationId xmlns:a16="http://schemas.microsoft.com/office/drawing/2014/main" id="{995C840A-BF3D-FC45-913E-3EE5299C8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9361" y="669805"/>
            <a:ext cx="2203083" cy="1113158"/>
          </a:xfrm>
          <a:prstGeom prst="rect">
            <a:avLst/>
          </a:prstGeom>
        </p:spPr>
      </p:pic>
    </p:spTree>
    <p:extLst>
      <p:ext uri="{BB962C8B-B14F-4D97-AF65-F5344CB8AC3E}">
        <p14:creationId xmlns:p14="http://schemas.microsoft.com/office/powerpoint/2010/main" val="314851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Slide 2 – Time to Evolv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17">
            <a:extLst>
              <a:ext uri="{FF2B5EF4-FFF2-40B4-BE49-F238E27FC236}">
                <a16:creationId xmlns:a16="http://schemas.microsoft.com/office/drawing/2014/main" id="{303B8FCC-CB3A-994D-ABE1-1450D0A53BF0}"/>
              </a:ext>
            </a:extLst>
          </p:cNvPr>
          <p:cNvSpPr>
            <a:spLocks noGrp="1"/>
          </p:cNvSpPr>
          <p:nvPr>
            <p:ph type="body" sz="quarter" idx="12" hasCustomPrompt="1"/>
          </p:nvPr>
        </p:nvSpPr>
        <p:spPr>
          <a:xfrm>
            <a:off x="7021855" y="5345307"/>
            <a:ext cx="4867492" cy="327775"/>
          </a:xfrm>
          <a:prstGeom prst="rect">
            <a:avLst/>
          </a:prstGeom>
        </p:spPr>
        <p:txBody>
          <a:bodyPr>
            <a:noAutofit/>
          </a:bodyPr>
          <a:lstStyle>
            <a:lvl1pPr marL="0" indent="0" algn="r">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9" name="Title 1">
            <a:extLst>
              <a:ext uri="{FF2B5EF4-FFF2-40B4-BE49-F238E27FC236}">
                <a16:creationId xmlns:a16="http://schemas.microsoft.com/office/drawing/2014/main" id="{847CF846-EF40-6246-B472-0257AFB53BF6}"/>
              </a:ext>
            </a:extLst>
          </p:cNvPr>
          <p:cNvSpPr>
            <a:spLocks noGrp="1"/>
          </p:cNvSpPr>
          <p:nvPr>
            <p:ph type="title"/>
          </p:nvPr>
        </p:nvSpPr>
        <p:spPr>
          <a:xfrm>
            <a:off x="7020089" y="2922619"/>
            <a:ext cx="4867491" cy="2316825"/>
          </a:xfrm>
          <a:prstGeom prst="rect">
            <a:avLst/>
          </a:prstGeom>
        </p:spPr>
        <p:txBody>
          <a:bodyPr anchor="b"/>
          <a:lstStyle>
            <a:lvl1pPr algn="r">
              <a:defRPr sz="4000">
                <a:solidFill>
                  <a:schemeClr val="tx1"/>
                </a:solidFill>
              </a:defRPr>
            </a:lvl1pPr>
          </a:lstStyle>
          <a:p>
            <a:r>
              <a:rPr lang="en-US" smtClean="0"/>
              <a:t>Click to edit Master title style</a:t>
            </a:r>
            <a:endParaRPr lang="en-US"/>
          </a:p>
        </p:txBody>
      </p:sp>
      <p:pic>
        <p:nvPicPr>
          <p:cNvPr id="10" name="Picture 9" descr="A close up of a logo&#10;&#10;Description automatically generated">
            <a:extLst>
              <a:ext uri="{FF2B5EF4-FFF2-40B4-BE49-F238E27FC236}">
                <a16:creationId xmlns:a16="http://schemas.microsoft.com/office/drawing/2014/main" id="{6A52AC1D-9471-C042-8CB2-B964DE783372}"/>
              </a:ext>
            </a:extLst>
          </p:cNvPr>
          <p:cNvPicPr>
            <a:picLocks noChangeAspect="1"/>
          </p:cNvPicPr>
          <p:nvPr/>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pic>
        <p:nvPicPr>
          <p:cNvPr id="3" name="Graphic 2">
            <a:extLst>
              <a:ext uri="{FF2B5EF4-FFF2-40B4-BE49-F238E27FC236}">
                <a16:creationId xmlns:a16="http://schemas.microsoft.com/office/drawing/2014/main" id="{82C4BD95-7E8D-404A-BBED-5CB2515D638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80365" y="650168"/>
            <a:ext cx="2461167" cy="2445348"/>
          </a:xfrm>
          <a:prstGeom prst="rect">
            <a:avLst/>
          </a:prstGeom>
        </p:spPr>
      </p:pic>
    </p:spTree>
    <p:extLst>
      <p:ext uri="{BB962C8B-B14F-4D97-AF65-F5344CB8AC3E}">
        <p14:creationId xmlns:p14="http://schemas.microsoft.com/office/powerpoint/2010/main" val="135854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11653" y="5893198"/>
            <a:ext cx="4867492" cy="327775"/>
          </a:xfrm>
          <a:prstGeom prst="rect">
            <a:avLst/>
          </a:prstGeom>
        </p:spPr>
        <p:txBody>
          <a:bodyPr>
            <a:noAutofit/>
          </a:bodyPr>
          <a:lstStyle>
            <a:lvl1pPr marL="0" indent="0" algn="l">
              <a:lnSpc>
                <a:spcPct val="80000"/>
              </a:lnSpc>
              <a:buNone/>
              <a:defRPr sz="1800">
                <a:solidFill>
                  <a:schemeClr val="tx1"/>
                </a:solidFill>
                <a:effectLst/>
                <a:latin typeface="+mn-lt"/>
                <a:cs typeface="Arial" pitchFamily="34" charset="0"/>
              </a:defRPr>
            </a:lvl1pPr>
            <a:lvl2pPr marL="0" indent="0" algn="l">
              <a:buNone/>
              <a:defRPr sz="1592">
                <a:solidFill>
                  <a:schemeClr val="bg1"/>
                </a:solidFill>
                <a:effectLst/>
                <a:latin typeface="+mn-lt"/>
                <a:cs typeface="Arial" pitchFamily="34" charset="0"/>
              </a:defRPr>
            </a:lvl2pPr>
            <a:lvl3pPr marL="909913" indent="0">
              <a:buNone/>
              <a:defRPr sz="1791"/>
            </a:lvl3pPr>
            <a:lvl4pPr marL="1364869" indent="0">
              <a:buNone/>
              <a:defRPr sz="1791"/>
            </a:lvl4pPr>
            <a:lvl5pPr marL="1819826" indent="0">
              <a:buNone/>
              <a:defRPr sz="1791"/>
            </a:lvl5pPr>
          </a:lstStyle>
          <a:p>
            <a:pPr lvl="0"/>
            <a:r>
              <a:rPr lang="en-US" noProof="0" dirty="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9887" y="3470510"/>
            <a:ext cx="4826229" cy="2316825"/>
          </a:xfrm>
          <a:prstGeom prst="rect">
            <a:avLst/>
          </a:prstGeom>
        </p:spPr>
        <p:txBody>
          <a:bodyPr anchor="b"/>
          <a:lstStyle>
            <a:lvl1pPr algn="l">
              <a:defRPr sz="4000">
                <a:solidFill>
                  <a:schemeClr val="tx1"/>
                </a:solidFill>
              </a:defRPr>
            </a:lvl1pPr>
          </a:lstStyle>
          <a:p>
            <a:r>
              <a:rPr lang="en-US" smtClean="0"/>
              <a:t>Click to edit Master title style</a:t>
            </a:r>
            <a:endParaRPr lang="en-US" dirty="0"/>
          </a:p>
        </p:txBody>
      </p:sp>
      <p:pic>
        <p:nvPicPr>
          <p:cNvPr id="4" name="Picture 3" descr="Softtek-White.wmf">
            <a:extLst>
              <a:ext uri="{FF2B5EF4-FFF2-40B4-BE49-F238E27FC236}">
                <a16:creationId xmlns:a16="http://schemas.microsoft.com/office/drawing/2014/main" id="{7CC27DB1-A3E5-CD40-B20E-F30DBC3B3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59361" y="669805"/>
            <a:ext cx="2203083" cy="1113158"/>
          </a:xfrm>
          <a:prstGeom prst="rect">
            <a:avLst/>
          </a:prstGeom>
        </p:spPr>
      </p:pic>
    </p:spTree>
    <p:extLst>
      <p:ext uri="{BB962C8B-B14F-4D97-AF65-F5344CB8AC3E}">
        <p14:creationId xmlns:p14="http://schemas.microsoft.com/office/powerpoint/2010/main" val="296153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Bac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Softtek-White.wmf">
            <a:extLst>
              <a:ext uri="{FF2B5EF4-FFF2-40B4-BE49-F238E27FC236}">
                <a16:creationId xmlns:a16="http://schemas.microsoft.com/office/drawing/2014/main" id="{DE756E6B-B838-4D4E-B77A-4C727CF7C4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793" y="5872243"/>
            <a:ext cx="1312878" cy="663362"/>
          </a:xfrm>
          <a:prstGeom prst="rect">
            <a:avLst/>
          </a:prstGeom>
        </p:spPr>
      </p:pic>
    </p:spTree>
    <p:extLst>
      <p:ext uri="{BB962C8B-B14F-4D97-AF65-F5344CB8AC3E}">
        <p14:creationId xmlns:p14="http://schemas.microsoft.com/office/powerpoint/2010/main" val="3267881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9.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microsoft.com/office/2007/relationships/hdphoto" Target="../media/hdphoto2.wdp"/><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CC330A-5EFB-2946-A959-5C8858466743}"/>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1741495441"/>
      </p:ext>
    </p:extLst>
  </p:cSld>
  <p:clrMap bg1="lt1" tx1="dk1" bg2="lt2" tx2="dk2" accent1="accent1" accent2="accent2" accent3="accent3" accent4="accent4" accent5="accent5" accent6="accent6" hlink="hlink" folHlink="folHlink"/>
  <p:sldLayoutIdLst>
    <p:sldLayoutId id="2147485322" r:id="rId1"/>
    <p:sldLayoutId id="2147485336" r:id="rId2"/>
    <p:sldLayoutId id="2147485338" r:id="rId3"/>
    <p:sldLayoutId id="2147485339" r:id="rId4"/>
    <p:sldLayoutId id="2147485348" r:id="rId5"/>
    <p:sldLayoutId id="2147485265" r:id="rId6"/>
    <p:sldLayoutId id="2147485271" r:id="rId7"/>
    <p:sldLayoutId id="2147485347" r:id="rId8"/>
    <p:sldLayoutId id="2147485272" r:id="rId9"/>
    <p:sldLayoutId id="2147485273" r:id="rId10"/>
    <p:sldLayoutId id="2147485350" r:id="rId11"/>
    <p:sldLayoutId id="2147485351" r:id="rId12"/>
    <p:sldLayoutId id="2147485276" r:id="rId13"/>
    <p:sldLayoutId id="2147485277" r:id="rId14"/>
    <p:sldLayoutId id="2147485280" r:id="rId15"/>
  </p:sldLayoutIdLst>
  <p:hf hdr="0" ftr="0" dt="0"/>
  <p:txStyles>
    <p:titleStyle>
      <a:lvl1pPr algn="l" defTabSz="912114" rtl="0" eaLnBrk="1" latinLnBrk="0" hangingPunct="1">
        <a:lnSpc>
          <a:spcPct val="90000"/>
        </a:lnSpc>
        <a:spcBef>
          <a:spcPct val="0"/>
        </a:spcBef>
        <a:buNone/>
        <a:defRPr sz="4389" kern="1200">
          <a:solidFill>
            <a:schemeClr val="tx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2793"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2394"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995"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B585E4-3078-C441-B363-838892483451}"/>
              </a:ext>
            </a:extLst>
          </p:cNvPr>
          <p:cNvSpPr>
            <a:spLocks noGrp="1"/>
          </p:cNvSpPr>
          <p:nvPr>
            <p:ph type="title"/>
          </p:nvPr>
        </p:nvSpPr>
        <p:spPr>
          <a:xfrm>
            <a:off x="288992" y="288190"/>
            <a:ext cx="10420680" cy="45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52A21-A9AE-AB4D-BADB-976AF356DBCF}"/>
              </a:ext>
            </a:extLst>
          </p:cNvPr>
          <p:cNvSpPr>
            <a:spLocks noGrp="1"/>
          </p:cNvSpPr>
          <p:nvPr>
            <p:ph type="body" idx="1"/>
          </p:nvPr>
        </p:nvSpPr>
        <p:spPr>
          <a:xfrm>
            <a:off x="286866" y="931073"/>
            <a:ext cx="11679553" cy="55167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9E27C0A5-9349-1349-8AED-2BCF014BA156}"/>
              </a:ext>
            </a:extLst>
          </p:cNvPr>
          <p:cNvSpPr>
            <a:spLocks noChangeArrowheads="1"/>
          </p:cNvSpPr>
          <p:nvPr/>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tx1">
                    <a:lumMod val="60000"/>
                    <a:lumOff val="40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a:solidFill>
                <a:schemeClr val="tx1">
                  <a:lumMod val="60000"/>
                  <a:lumOff val="40000"/>
                </a:schemeClr>
              </a:solidFill>
              <a:latin typeface="+mn-lt"/>
              <a:cs typeface="Arial" charset="0"/>
            </a:endParaRPr>
          </a:p>
        </p:txBody>
      </p:sp>
      <p:pic>
        <p:nvPicPr>
          <p:cNvPr id="8" name="Picture 7" descr="A close up of a logo&#10;&#10;Description automatically generated">
            <a:extLst>
              <a:ext uri="{FF2B5EF4-FFF2-40B4-BE49-F238E27FC236}">
                <a16:creationId xmlns:a16="http://schemas.microsoft.com/office/drawing/2014/main" id="{E1DA136A-A225-EF4E-8D0A-0ADCD6D730A3}"/>
              </a:ext>
            </a:extLst>
          </p:cNvPr>
          <p:cNvPicPr>
            <a:picLocks noChangeAspect="1"/>
          </p:cNvPicPr>
          <p:nvPr/>
        </p:nvPicPr>
        <p:blipFill>
          <a:blip r:embed="rId18" cstate="screen">
            <a:alphaModFix/>
            <a:extLst>
              <a:ext uri="{BEBA8EAE-BF5A-486C-A8C5-ECC9F3942E4B}">
                <a14:imgProps xmlns:a14="http://schemas.microsoft.com/office/drawing/2010/main">
                  <a14:imgLayer r:embed="rId19">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79667" y="418623"/>
            <a:ext cx="1007912" cy="231545"/>
          </a:xfrm>
          <a:prstGeom prst="rect">
            <a:avLst/>
          </a:prstGeom>
        </p:spPr>
      </p:pic>
      <p:sp>
        <p:nvSpPr>
          <p:cNvPr id="7" name="Rectangle 6">
            <a:extLst>
              <a:ext uri="{FF2B5EF4-FFF2-40B4-BE49-F238E27FC236}">
                <a16:creationId xmlns:a16="http://schemas.microsoft.com/office/drawing/2014/main" id="{6973A2BC-985D-B44E-AB5D-2DBD50546F39}"/>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798" baseline="0" noProof="0" dirty="0">
                <a:solidFill>
                  <a:schemeClr val="bg1">
                    <a:lumMod val="60000"/>
                    <a:lumOff val="40000"/>
                  </a:schemeClr>
                </a:solidFill>
                <a:latin typeface="+mn-lt"/>
                <a:cs typeface="Arial" charset="0"/>
              </a:rPr>
              <a:t> </a:t>
            </a:r>
            <a:r>
              <a:rPr lang="en-US" sz="798" noProof="0" dirty="0">
                <a:solidFill>
                  <a:schemeClr val="bg1">
                    <a:lumMod val="60000"/>
                    <a:lumOff val="40000"/>
                  </a:schemeClr>
                </a:solidFill>
                <a:latin typeface="Franklin Gothic Book" panose="020B0503020102020204" pitchFamily="34" charset="0"/>
                <a:cs typeface="Arial" charset="0"/>
              </a:rPr>
              <a:t>All</a:t>
            </a:r>
            <a:r>
              <a:rPr lang="en-US" sz="798" baseline="0" noProof="0" dirty="0">
                <a:solidFill>
                  <a:schemeClr val="bg1">
                    <a:lumMod val="60000"/>
                    <a:lumOff val="40000"/>
                  </a:schemeClr>
                </a:solidFill>
                <a:latin typeface="Franklin Gothic Book" panose="020B0503020102020204" pitchFamily="34" charset="0"/>
                <a:cs typeface="Arial" charset="0"/>
              </a:rPr>
              <a:t> Rights Reserved</a:t>
            </a:r>
            <a:r>
              <a:rPr lang="en-US" sz="798" noProof="0" dirty="0">
                <a:solidFill>
                  <a:schemeClr val="bg1">
                    <a:lumMod val="60000"/>
                    <a:lumOff val="40000"/>
                  </a:schemeClr>
                </a:solidFill>
                <a:latin typeface="+mn-lt"/>
                <a:cs typeface="Arial" charset="0"/>
              </a:rPr>
              <a:t> © </a:t>
            </a:r>
            <a:r>
              <a:rPr lang="en-US" sz="798" noProof="0" dirty="0" err="1">
                <a:solidFill>
                  <a:schemeClr val="bg1">
                    <a:lumMod val="60000"/>
                    <a:lumOff val="40000"/>
                  </a:schemeClr>
                </a:solidFill>
                <a:latin typeface="+mn-lt"/>
                <a:cs typeface="Arial" charset="0"/>
              </a:rPr>
              <a:t>Valores</a:t>
            </a:r>
            <a:r>
              <a:rPr lang="en-US" sz="798" noProof="0" dirty="0">
                <a:solidFill>
                  <a:schemeClr val="bg1">
                    <a:lumMod val="60000"/>
                    <a:lumOff val="40000"/>
                  </a:schemeClr>
                </a:solidFill>
                <a:latin typeface="+mn-lt"/>
                <a:cs typeface="Arial" charset="0"/>
              </a:rPr>
              <a:t> </a:t>
            </a:r>
            <a:r>
              <a:rPr lang="en-US" sz="798" noProof="0" dirty="0" err="1">
                <a:solidFill>
                  <a:schemeClr val="bg1">
                    <a:lumMod val="60000"/>
                    <a:lumOff val="40000"/>
                  </a:schemeClr>
                </a:solidFill>
                <a:latin typeface="+mn-lt"/>
                <a:cs typeface="Arial" charset="0"/>
              </a:rPr>
              <a:t>Corporativos</a:t>
            </a:r>
            <a:r>
              <a:rPr lang="en-US" sz="798" noProof="0" dirty="0">
                <a:solidFill>
                  <a:schemeClr val="bg1">
                    <a:lumMod val="60000"/>
                    <a:lumOff val="40000"/>
                  </a:schemeClr>
                </a:solidFill>
                <a:latin typeface="+mn-lt"/>
                <a:cs typeface="Arial" charset="0"/>
              </a:rPr>
              <a:t> Softtek S.A. de C.V. 2020 | Internal</a:t>
            </a:r>
          </a:p>
        </p:txBody>
      </p:sp>
    </p:spTree>
    <p:extLst>
      <p:ext uri="{BB962C8B-B14F-4D97-AF65-F5344CB8AC3E}">
        <p14:creationId xmlns:p14="http://schemas.microsoft.com/office/powerpoint/2010/main" val="3926636731"/>
      </p:ext>
    </p:extLst>
  </p:cSld>
  <p:clrMap bg1="lt1" tx1="dk1" bg2="lt2" tx2="dk2" accent1="accent1" accent2="accent2" accent3="accent3" accent4="accent4" accent5="accent5" accent6="accent6" hlink="hlink" folHlink="folHlink"/>
  <p:sldLayoutIdLst>
    <p:sldLayoutId id="2147485284" r:id="rId1"/>
    <p:sldLayoutId id="2147485285" r:id="rId2"/>
    <p:sldLayoutId id="2147485287" r:id="rId3"/>
    <p:sldLayoutId id="2147485288" r:id="rId4"/>
    <p:sldLayoutId id="2147485289" r:id="rId5"/>
    <p:sldLayoutId id="2147485290" r:id="rId6"/>
    <p:sldLayoutId id="2147485352" r:id="rId7"/>
    <p:sldLayoutId id="2147485293" r:id="rId8"/>
    <p:sldLayoutId id="2147485294" r:id="rId9"/>
    <p:sldLayoutId id="2147485295" r:id="rId10"/>
    <p:sldLayoutId id="2147485297" r:id="rId11"/>
    <p:sldLayoutId id="2147485299" r:id="rId12"/>
    <p:sldLayoutId id="2147485300" r:id="rId13"/>
    <p:sldLayoutId id="2147485301" r:id="rId14"/>
    <p:sldLayoutId id="2147485306" r:id="rId15"/>
    <p:sldLayoutId id="2147485307" r:id="rId16"/>
  </p:sldLayoutIdLst>
  <p:txStyles>
    <p:titleStyle>
      <a:lvl1pPr algn="l" defTabSz="912114" rtl="0" eaLnBrk="1" latinLnBrk="0" hangingPunct="1">
        <a:lnSpc>
          <a:spcPct val="90000"/>
        </a:lnSpc>
        <a:spcBef>
          <a:spcPct val="0"/>
        </a:spcBef>
        <a:buNone/>
        <a:defRPr sz="2494" kern="1200">
          <a:solidFill>
            <a:schemeClr val="bg1"/>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1995" kern="1200">
          <a:solidFill>
            <a:schemeClr val="bg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1795" kern="1200">
          <a:solidFill>
            <a:schemeClr val="bg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596" kern="1200">
          <a:solidFill>
            <a:schemeClr val="bg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397" kern="1200">
          <a:solidFill>
            <a:schemeClr val="bg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197" kern="1200">
          <a:solidFill>
            <a:schemeClr val="bg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E27C0A5-9349-1349-8AED-2BCF014BA156}"/>
              </a:ext>
            </a:extLst>
          </p:cNvPr>
          <p:cNvSpPr>
            <a:spLocks noChangeArrowheads="1"/>
          </p:cNvSpPr>
          <p:nvPr/>
        </p:nvSpPr>
        <p:spPr bwMode="auto">
          <a:xfrm>
            <a:off x="173838" y="6511836"/>
            <a:ext cx="311694" cy="237932"/>
          </a:xfrm>
          <a:prstGeom prst="rect">
            <a:avLst/>
          </a:prstGeom>
          <a:noFill/>
          <a:ln w="9525">
            <a:noFill/>
            <a:miter lim="800000"/>
            <a:headEnd/>
            <a:tailEnd/>
          </a:ln>
        </p:spPr>
        <p:txBody>
          <a:bodyPr lIns="35908" tIns="35908" rIns="35908" bIns="35908" anchor="ctr"/>
          <a:lstStyle/>
          <a:p>
            <a:pPr marL="0" marR="0" indent="0" algn="ctr" defTabSz="909913" rtl="0" eaLnBrk="1" fontAlgn="base" latinLnBrk="0" hangingPunct="1">
              <a:lnSpc>
                <a:spcPct val="100000"/>
              </a:lnSpc>
              <a:spcBef>
                <a:spcPct val="0"/>
              </a:spcBef>
              <a:spcAft>
                <a:spcPct val="0"/>
              </a:spcAft>
              <a:buClrTx/>
              <a:buSzTx/>
              <a:buFontTx/>
              <a:buNone/>
              <a:tabLst/>
              <a:defRPr/>
            </a:pPr>
            <a:fld id="{56AD8C7C-CCBC-854D-A681-3946D5D911B7}" type="slidenum">
              <a:rPr lang="en-US" sz="998" b="0" i="0" noProof="0" smtClean="0">
                <a:solidFill>
                  <a:schemeClr val="tx1">
                    <a:lumMod val="60000"/>
                    <a:lumOff val="40000"/>
                  </a:schemeClr>
                </a:solidFill>
                <a:latin typeface="+mn-lt"/>
                <a:cs typeface="Arial" charset="0"/>
              </a:rPr>
              <a:pPr marL="0" marR="0" indent="0" algn="ctr" defTabSz="909913" rtl="0" eaLnBrk="1" fontAlgn="base" latinLnBrk="0" hangingPunct="1">
                <a:lnSpc>
                  <a:spcPct val="100000"/>
                </a:lnSpc>
                <a:spcBef>
                  <a:spcPct val="0"/>
                </a:spcBef>
                <a:spcAft>
                  <a:spcPct val="0"/>
                </a:spcAft>
                <a:buClrTx/>
                <a:buSzTx/>
                <a:buFontTx/>
                <a:buNone/>
                <a:tabLst/>
                <a:defRPr/>
              </a:pPr>
              <a:t>‹#›</a:t>
            </a:fld>
            <a:endParaRPr lang="en-US" sz="998" b="0" i="0" noProof="0" dirty="0">
              <a:solidFill>
                <a:schemeClr val="tx1">
                  <a:lumMod val="60000"/>
                  <a:lumOff val="40000"/>
                </a:schemeClr>
              </a:solidFill>
              <a:latin typeface="+mn-lt"/>
              <a:cs typeface="Arial" charset="0"/>
            </a:endParaRPr>
          </a:p>
        </p:txBody>
      </p:sp>
      <p:sp>
        <p:nvSpPr>
          <p:cNvPr id="5" name="Rectangle 4">
            <a:extLst>
              <a:ext uri="{FF2B5EF4-FFF2-40B4-BE49-F238E27FC236}">
                <a16:creationId xmlns:a16="http://schemas.microsoft.com/office/drawing/2014/main" id="{7354D0E5-C36F-B644-A550-B73646DB9F78}"/>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algn="r" defTabSz="912193">
              <a:defRPr/>
            </a:pPr>
            <a:r>
              <a:rPr lang="en-US" sz="798" dirty="0">
                <a:solidFill>
                  <a:srgbClr val="424242">
                    <a:lumMod val="60000"/>
                    <a:lumOff val="40000"/>
                  </a:srgbClr>
                </a:solidFill>
                <a:latin typeface="Franklin Gothic Book" panose="020B0503020102020204"/>
                <a:cs typeface="Arial" charset="0"/>
              </a:rPr>
              <a:t> </a:t>
            </a:r>
            <a:r>
              <a:rPr lang="en-US" sz="798" dirty="0">
                <a:solidFill>
                  <a:srgbClr val="424242">
                    <a:lumMod val="60000"/>
                    <a:lumOff val="40000"/>
                  </a:srgbClr>
                </a:solidFill>
                <a:latin typeface="Franklin Gothic Book" panose="020B0503020102020204" pitchFamily="34" charset="0"/>
                <a:cs typeface="Arial" charset="0"/>
              </a:rPr>
              <a:t>All Rights Reserved</a:t>
            </a:r>
            <a:r>
              <a:rPr lang="en-US" sz="798" dirty="0">
                <a:solidFill>
                  <a:srgbClr val="424242">
                    <a:lumMod val="60000"/>
                    <a:lumOff val="40000"/>
                  </a:srgbClr>
                </a:solidFill>
                <a:latin typeface="Franklin Gothic Book" panose="020B0503020102020204"/>
                <a:cs typeface="Arial" charset="0"/>
              </a:rPr>
              <a:t> © </a:t>
            </a:r>
            <a:r>
              <a:rPr lang="en-US" sz="798" dirty="0" err="1">
                <a:solidFill>
                  <a:srgbClr val="424242">
                    <a:lumMod val="60000"/>
                    <a:lumOff val="40000"/>
                  </a:srgbClr>
                </a:solidFill>
                <a:latin typeface="Franklin Gothic Book" panose="020B0503020102020204"/>
                <a:cs typeface="Arial" charset="0"/>
              </a:rPr>
              <a:t>Valores</a:t>
            </a:r>
            <a:r>
              <a:rPr lang="en-US" sz="798" dirty="0">
                <a:solidFill>
                  <a:srgbClr val="424242">
                    <a:lumMod val="60000"/>
                    <a:lumOff val="40000"/>
                  </a:srgbClr>
                </a:solidFill>
                <a:latin typeface="Franklin Gothic Book" panose="020B0503020102020204"/>
                <a:cs typeface="Arial" charset="0"/>
              </a:rPr>
              <a:t> </a:t>
            </a:r>
            <a:r>
              <a:rPr lang="en-US" sz="798" dirty="0" err="1">
                <a:solidFill>
                  <a:srgbClr val="424242">
                    <a:lumMod val="60000"/>
                    <a:lumOff val="40000"/>
                  </a:srgbClr>
                </a:solidFill>
                <a:latin typeface="Franklin Gothic Book" panose="020B0503020102020204"/>
                <a:cs typeface="Arial" charset="0"/>
              </a:rPr>
              <a:t>Corporativos</a:t>
            </a:r>
            <a:r>
              <a:rPr lang="en-US" sz="798" dirty="0">
                <a:solidFill>
                  <a:srgbClr val="424242">
                    <a:lumMod val="60000"/>
                    <a:lumOff val="40000"/>
                  </a:srgbClr>
                </a:solidFill>
                <a:latin typeface="Franklin Gothic Book" panose="020B0503020102020204"/>
                <a:cs typeface="Arial" charset="0"/>
              </a:rPr>
              <a:t> Softtek S.A. de C.V. 2020 | Internal</a:t>
            </a:r>
          </a:p>
        </p:txBody>
      </p:sp>
    </p:spTree>
    <p:extLst>
      <p:ext uri="{BB962C8B-B14F-4D97-AF65-F5344CB8AC3E}">
        <p14:creationId xmlns:p14="http://schemas.microsoft.com/office/powerpoint/2010/main" val="982360868"/>
      </p:ext>
    </p:extLst>
  </p:cSld>
  <p:clrMap bg1="lt1" tx1="dk1" bg2="lt2" tx2="dk2" accent1="accent1" accent2="accent2" accent3="accent3" accent4="accent4" accent5="accent5" accent6="accent6" hlink="hlink" folHlink="folHlink"/>
  <p:sldLayoutIdLst>
    <p:sldLayoutId id="2147485310" r:id="rId1"/>
    <p:sldLayoutId id="2147485311" r:id="rId2"/>
    <p:sldLayoutId id="2147485312" r:id="rId3"/>
    <p:sldLayoutId id="2147485313" r:id="rId4"/>
    <p:sldLayoutId id="2147485353" r:id="rId5"/>
    <p:sldLayoutId id="2147485346" r:id="rId6"/>
    <p:sldLayoutId id="2147485341" r:id="rId7"/>
    <p:sldLayoutId id="2147485342" r:id="rId8"/>
    <p:sldLayoutId id="2147485314" r:id="rId9"/>
    <p:sldLayoutId id="2147485316" r:id="rId10"/>
    <p:sldLayoutId id="2147485317" r:id="rId11"/>
    <p:sldLayoutId id="2147485315" r:id="rId12"/>
    <p:sldLayoutId id="2147485343" r:id="rId13"/>
    <p:sldLayoutId id="2147485344" r:id="rId14"/>
    <p:sldLayoutId id="2147485345" r:id="rId15"/>
  </p:sldLayoutIdLst>
  <p:txStyles>
    <p:titleStyle>
      <a:lvl1pPr algn="l" defTabSz="912114" rtl="0" eaLnBrk="1" latinLnBrk="0" hangingPunct="1">
        <a:lnSpc>
          <a:spcPct val="90000"/>
        </a:lnSpc>
        <a:spcBef>
          <a:spcPct val="0"/>
        </a:spcBef>
        <a:buNone/>
        <a:defRPr sz="2494" kern="1200">
          <a:solidFill>
            <a:schemeClr val="bg2">
              <a:lumMod val="25000"/>
            </a:schemeClr>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1995" kern="1200">
          <a:solidFill>
            <a:schemeClr val="bg2">
              <a:lumMod val="50000"/>
            </a:schemeClr>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1795" kern="1200">
          <a:solidFill>
            <a:schemeClr val="bg2">
              <a:lumMod val="50000"/>
            </a:schemeClr>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596" kern="1200">
          <a:solidFill>
            <a:schemeClr val="bg2">
              <a:lumMod val="50000"/>
            </a:schemeClr>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397" kern="1200">
          <a:solidFill>
            <a:schemeClr val="bg2">
              <a:lumMod val="50000"/>
            </a:schemeClr>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197" kern="1200">
          <a:solidFill>
            <a:schemeClr val="bg2">
              <a:lumMod val="50000"/>
            </a:schemeClr>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951A77-E067-2049-8312-3526A322DF93}"/>
              </a:ext>
            </a:extLst>
          </p:cNvPr>
          <p:cNvSpPr>
            <a:spLocks noChangeArrowheads="1"/>
          </p:cNvSpPr>
          <p:nvPr userDrawn="1"/>
        </p:nvSpPr>
        <p:spPr bwMode="auto">
          <a:xfrm>
            <a:off x="7720011" y="6547932"/>
            <a:ext cx="4336065" cy="201211"/>
          </a:xfrm>
          <a:prstGeom prst="rect">
            <a:avLst/>
          </a:prstGeom>
          <a:noFill/>
          <a:ln w="9525">
            <a:noFill/>
            <a:miter lim="800000"/>
            <a:headEnd/>
            <a:tailEnd/>
          </a:ln>
        </p:spPr>
        <p:txBody>
          <a:bodyPr lIns="36000" tIns="36000" rIns="36000" bIns="36000"/>
          <a:lstStyle/>
          <a:p>
            <a:pPr algn="r" defTabSz="912193">
              <a:defRPr/>
            </a:pPr>
            <a:r>
              <a:rPr lang="en-US" sz="798" dirty="0">
                <a:solidFill>
                  <a:srgbClr val="424242">
                    <a:lumMod val="60000"/>
                    <a:lumOff val="40000"/>
                  </a:srgbClr>
                </a:solidFill>
                <a:latin typeface="Franklin Gothic Book" panose="020B0503020102020204"/>
                <a:cs typeface="Arial" charset="0"/>
              </a:rPr>
              <a:t> </a:t>
            </a:r>
            <a:r>
              <a:rPr lang="en-US" sz="798" dirty="0">
                <a:solidFill>
                  <a:srgbClr val="424242">
                    <a:lumMod val="60000"/>
                    <a:lumOff val="40000"/>
                  </a:srgbClr>
                </a:solidFill>
                <a:latin typeface="Franklin Gothic Book" panose="020B0503020102020204" pitchFamily="34" charset="0"/>
                <a:cs typeface="Arial" charset="0"/>
              </a:rPr>
              <a:t>All Rights Reserved</a:t>
            </a:r>
            <a:r>
              <a:rPr lang="en-US" sz="798" dirty="0">
                <a:solidFill>
                  <a:srgbClr val="424242">
                    <a:lumMod val="60000"/>
                    <a:lumOff val="40000"/>
                  </a:srgbClr>
                </a:solidFill>
                <a:latin typeface="Franklin Gothic Book" panose="020B0503020102020204"/>
                <a:cs typeface="Arial" charset="0"/>
              </a:rPr>
              <a:t> © </a:t>
            </a:r>
            <a:r>
              <a:rPr lang="en-US" sz="798" dirty="0" err="1">
                <a:solidFill>
                  <a:srgbClr val="424242">
                    <a:lumMod val="60000"/>
                    <a:lumOff val="40000"/>
                  </a:srgbClr>
                </a:solidFill>
                <a:latin typeface="Franklin Gothic Book" panose="020B0503020102020204"/>
                <a:cs typeface="Arial" charset="0"/>
              </a:rPr>
              <a:t>Valores</a:t>
            </a:r>
            <a:r>
              <a:rPr lang="en-US" sz="798" dirty="0">
                <a:solidFill>
                  <a:srgbClr val="424242">
                    <a:lumMod val="60000"/>
                    <a:lumOff val="40000"/>
                  </a:srgbClr>
                </a:solidFill>
                <a:latin typeface="Franklin Gothic Book" panose="020B0503020102020204"/>
                <a:cs typeface="Arial" charset="0"/>
              </a:rPr>
              <a:t> </a:t>
            </a:r>
            <a:r>
              <a:rPr lang="en-US" sz="798" dirty="0" err="1">
                <a:solidFill>
                  <a:srgbClr val="424242">
                    <a:lumMod val="60000"/>
                    <a:lumOff val="40000"/>
                  </a:srgbClr>
                </a:solidFill>
                <a:latin typeface="Franklin Gothic Book" panose="020B0503020102020204"/>
                <a:cs typeface="Arial" charset="0"/>
              </a:rPr>
              <a:t>Corporativos</a:t>
            </a:r>
            <a:r>
              <a:rPr lang="en-US" sz="798" dirty="0">
                <a:solidFill>
                  <a:srgbClr val="424242">
                    <a:lumMod val="60000"/>
                    <a:lumOff val="40000"/>
                  </a:srgbClr>
                </a:solidFill>
                <a:latin typeface="Franklin Gothic Book" panose="020B0503020102020204"/>
                <a:cs typeface="Arial" charset="0"/>
              </a:rPr>
              <a:t> Softtek S.A. de C.V. 2020 | Internal</a:t>
            </a:r>
          </a:p>
        </p:txBody>
      </p:sp>
    </p:spTree>
    <p:extLst>
      <p:ext uri="{BB962C8B-B14F-4D97-AF65-F5344CB8AC3E}">
        <p14:creationId xmlns:p14="http://schemas.microsoft.com/office/powerpoint/2010/main" val="2934799383"/>
      </p:ext>
    </p:extLst>
  </p:cSld>
  <p:clrMap bg1="lt1" tx1="dk1" bg2="lt2" tx2="dk2" accent1="accent1" accent2="accent2" accent3="accent3" accent4="accent4" accent5="accent5" accent6="accent6" hlink="hlink" folHlink="folHlink"/>
  <p:sldLayoutIdLst>
    <p:sldLayoutId id="2147485332" r:id="rId1"/>
    <p:sldLayoutId id="2147485333" r:id="rId2"/>
    <p:sldLayoutId id="2147485334" r:id="rId3"/>
    <p:sldLayoutId id="2147485335" r:id="rId4"/>
  </p:sldLayoutIdLst>
  <p:txStyles>
    <p:titleStyle>
      <a:lvl1pPr algn="l" defTabSz="912114" rtl="0" eaLnBrk="1" latinLnBrk="0" hangingPunct="1">
        <a:lnSpc>
          <a:spcPct val="90000"/>
        </a:lnSpc>
        <a:spcBef>
          <a:spcPct val="0"/>
        </a:spcBef>
        <a:buNone/>
        <a:defRPr sz="2494" kern="1200">
          <a:solidFill>
            <a:schemeClr val="bg2">
              <a:lumMod val="25000"/>
            </a:schemeClr>
          </a:solidFill>
          <a:latin typeface="+mj-lt"/>
          <a:ea typeface="+mj-ea"/>
          <a:cs typeface="+mj-cs"/>
        </a:defRPr>
      </a:lvl1pPr>
    </p:titleStyle>
    <p:bodyStyle>
      <a:lvl1pPr marL="228029" indent="-228029" algn="l" defTabSz="912114" rtl="0" eaLnBrk="1" latinLnBrk="0" hangingPunct="1">
        <a:lnSpc>
          <a:spcPct val="90000"/>
        </a:lnSpc>
        <a:spcBef>
          <a:spcPts val="998"/>
        </a:spcBef>
        <a:buFont typeface="Arial" panose="020B0604020202020204" pitchFamily="34" charset="0"/>
        <a:buChar char="•"/>
        <a:defRPr sz="1995" kern="1200">
          <a:solidFill>
            <a:schemeClr val="bg2">
              <a:lumMod val="50000"/>
            </a:schemeClr>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1795" kern="1200">
          <a:solidFill>
            <a:schemeClr val="bg2">
              <a:lumMod val="50000"/>
            </a:schemeClr>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596" kern="1200">
          <a:solidFill>
            <a:schemeClr val="bg2">
              <a:lumMod val="50000"/>
            </a:schemeClr>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397" kern="1200">
          <a:solidFill>
            <a:schemeClr val="bg2">
              <a:lumMod val="50000"/>
            </a:schemeClr>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197" kern="1200">
          <a:solidFill>
            <a:schemeClr val="bg2">
              <a:lumMod val="50000"/>
            </a:schemeClr>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54C8FD-FCC8-4347-BAC9-07E56EEB11C6}"/>
              </a:ext>
            </a:extLst>
          </p:cNvPr>
          <p:cNvSpPr>
            <a:spLocks noGrp="1"/>
          </p:cNvSpPr>
          <p:nvPr>
            <p:ph type="body" sz="quarter" idx="12"/>
          </p:nvPr>
        </p:nvSpPr>
        <p:spPr/>
        <p:txBody>
          <a:bodyPr/>
          <a:lstStyle/>
          <a:p>
            <a:r>
              <a:rPr lang="en-US" sz="1800" dirty="0" smtClean="0"/>
              <a:t>Playing around with a examples</a:t>
            </a:r>
            <a:endParaRPr lang="en-US" sz="1800" dirty="0"/>
          </a:p>
        </p:txBody>
      </p:sp>
      <p:sp>
        <p:nvSpPr>
          <p:cNvPr id="2" name="Text Placeholder 1">
            <a:extLst>
              <a:ext uri="{FF2B5EF4-FFF2-40B4-BE49-F238E27FC236}">
                <a16:creationId xmlns:a16="http://schemas.microsoft.com/office/drawing/2014/main" id="{FA5E578A-199E-4449-99FC-41572F71E001}"/>
              </a:ext>
            </a:extLst>
          </p:cNvPr>
          <p:cNvSpPr>
            <a:spLocks noGrp="1"/>
          </p:cNvSpPr>
          <p:nvPr>
            <p:ph type="body" sz="quarter" idx="13"/>
          </p:nvPr>
        </p:nvSpPr>
        <p:spPr/>
        <p:txBody>
          <a:bodyPr/>
          <a:lstStyle/>
          <a:p>
            <a:r>
              <a:rPr lang="en-US" dirty="0" smtClean="0"/>
              <a:t>02/28/2020	</a:t>
            </a:r>
            <a:endParaRPr lang="en-US" dirty="0"/>
          </a:p>
        </p:txBody>
      </p:sp>
      <p:sp>
        <p:nvSpPr>
          <p:cNvPr id="3" name="Title 2">
            <a:extLst>
              <a:ext uri="{FF2B5EF4-FFF2-40B4-BE49-F238E27FC236}">
                <a16:creationId xmlns:a16="http://schemas.microsoft.com/office/drawing/2014/main" id="{8BBC13A9-6F3B-B444-8DAF-98DF1D9E1305}"/>
              </a:ext>
            </a:extLst>
          </p:cNvPr>
          <p:cNvSpPr>
            <a:spLocks noGrp="1"/>
          </p:cNvSpPr>
          <p:nvPr>
            <p:ph type="title"/>
          </p:nvPr>
        </p:nvSpPr>
        <p:spPr/>
        <p:txBody>
          <a:bodyPr/>
          <a:lstStyle/>
          <a:p>
            <a:r>
              <a:rPr lang="en-US" sz="4000" smtClean="0"/>
              <a:t>Docker </a:t>
            </a:r>
            <a:endParaRPr lang="en-US" sz="4000" dirty="0"/>
          </a:p>
        </p:txBody>
      </p:sp>
    </p:spTree>
    <p:extLst>
      <p:ext uri="{BB962C8B-B14F-4D97-AF65-F5344CB8AC3E}">
        <p14:creationId xmlns:p14="http://schemas.microsoft.com/office/powerpoint/2010/main" val="3945996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PSQL service</a:t>
            </a:r>
            <a:endParaRPr lang="es-MX" dirty="0"/>
          </a:p>
        </p:txBody>
      </p:sp>
      <p:pic>
        <p:nvPicPr>
          <p:cNvPr id="4" name="Content Placeholder 3"/>
          <p:cNvPicPr>
            <a:picLocks noGrp="1" noChangeAspect="1"/>
          </p:cNvPicPr>
          <p:nvPr>
            <p:ph sz="quarter" idx="10"/>
          </p:nvPr>
        </p:nvPicPr>
        <p:blipFill>
          <a:blip r:embed="rId2"/>
          <a:stretch>
            <a:fillRect/>
          </a:stretch>
        </p:blipFill>
        <p:spPr>
          <a:xfrm>
            <a:off x="938212" y="2505869"/>
            <a:ext cx="10211325" cy="16510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412" y="4410869"/>
            <a:ext cx="7620000" cy="1962150"/>
          </a:xfrm>
          <a:prstGeom prst="rect">
            <a:avLst/>
          </a:prstGeom>
        </p:spPr>
      </p:pic>
    </p:spTree>
    <p:extLst>
      <p:ext uri="{BB962C8B-B14F-4D97-AF65-F5344CB8AC3E}">
        <p14:creationId xmlns:p14="http://schemas.microsoft.com/office/powerpoint/2010/main" val="426647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Drupal service</a:t>
            </a:r>
            <a:endParaRPr lang="es-MX" dirty="0"/>
          </a:p>
        </p:txBody>
      </p:sp>
      <p:pic>
        <p:nvPicPr>
          <p:cNvPr id="4" name="Content Placeholder 3"/>
          <p:cNvPicPr>
            <a:picLocks noGrp="1" noChangeAspect="1"/>
          </p:cNvPicPr>
          <p:nvPr>
            <p:ph sz="quarter" idx="10"/>
          </p:nvPr>
        </p:nvPicPr>
        <p:blipFill>
          <a:blip r:embed="rId2"/>
          <a:stretch>
            <a:fillRect/>
          </a:stretch>
        </p:blipFill>
        <p:spPr>
          <a:xfrm>
            <a:off x="938212" y="2522353"/>
            <a:ext cx="10287000" cy="16091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412" y="4410869"/>
            <a:ext cx="7620000" cy="1962150"/>
          </a:xfrm>
          <a:prstGeom prst="rect">
            <a:avLst/>
          </a:prstGeom>
        </p:spPr>
      </p:pic>
    </p:spTree>
    <p:extLst>
      <p:ext uri="{BB962C8B-B14F-4D97-AF65-F5344CB8AC3E}">
        <p14:creationId xmlns:p14="http://schemas.microsoft.com/office/powerpoint/2010/main" val="243114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our services are running! </a:t>
            </a:r>
            <a:endParaRPr lang="es-MX" dirty="0"/>
          </a:p>
        </p:txBody>
      </p:sp>
      <p:pic>
        <p:nvPicPr>
          <p:cNvPr id="4" name="Content Placeholder 3"/>
          <p:cNvPicPr>
            <a:picLocks noGrp="1" noChangeAspect="1"/>
          </p:cNvPicPr>
          <p:nvPr>
            <p:ph sz="quarter" idx="10"/>
          </p:nvPr>
        </p:nvPicPr>
        <p:blipFill>
          <a:blip r:embed="rId2"/>
          <a:stretch>
            <a:fillRect/>
          </a:stretch>
        </p:blipFill>
        <p:spPr>
          <a:xfrm>
            <a:off x="1229692" y="925513"/>
            <a:ext cx="9792941" cy="5522912"/>
          </a:xfrm>
          <a:prstGeom prst="rect">
            <a:avLst/>
          </a:prstGeom>
        </p:spPr>
      </p:pic>
    </p:spTree>
    <p:extLst>
      <p:ext uri="{BB962C8B-B14F-4D97-AF65-F5344CB8AC3E}">
        <p14:creationId xmlns:p14="http://schemas.microsoft.com/office/powerpoint/2010/main" val="3192377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45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this session…</a:t>
            </a:r>
            <a:endParaRPr lang="es-MX" dirty="0"/>
          </a:p>
        </p:txBody>
      </p:sp>
      <p:sp>
        <p:nvSpPr>
          <p:cNvPr id="3" name="Content Placeholder 2"/>
          <p:cNvSpPr>
            <a:spLocks noGrp="1"/>
          </p:cNvSpPr>
          <p:nvPr>
            <p:ph sz="quarter" idx="10"/>
          </p:nvPr>
        </p:nvSpPr>
        <p:spPr/>
        <p:txBody>
          <a:bodyPr/>
          <a:lstStyle/>
          <a:p>
            <a:r>
              <a:rPr lang="en-US" sz="2800" dirty="0" smtClean="0"/>
              <a:t>Creating some useful services</a:t>
            </a:r>
          </a:p>
          <a:p>
            <a:pPr lvl="1"/>
            <a:r>
              <a:rPr lang="en-US" sz="2800" dirty="0" err="1" smtClean="0"/>
              <a:t>Prerrequisites</a:t>
            </a:r>
            <a:endParaRPr lang="es-MX" sz="2800" dirty="0" smtClean="0"/>
          </a:p>
          <a:p>
            <a:r>
              <a:rPr lang="en-US" sz="2800" dirty="0" smtClean="0"/>
              <a:t>What’s an overlay network?</a:t>
            </a:r>
          </a:p>
          <a:p>
            <a:pPr lvl="1"/>
            <a:r>
              <a:rPr lang="en-US" sz="2600" dirty="0" smtClean="0"/>
              <a:t>Creating an overlay network</a:t>
            </a:r>
          </a:p>
          <a:p>
            <a:r>
              <a:rPr lang="en-US" sz="2800" dirty="0" smtClean="0"/>
              <a:t>Creating the services</a:t>
            </a:r>
          </a:p>
          <a:p>
            <a:pPr lvl="1"/>
            <a:r>
              <a:rPr lang="en-US" sz="2600" dirty="0" smtClean="0"/>
              <a:t>Setting up a PSQL service</a:t>
            </a:r>
          </a:p>
          <a:p>
            <a:pPr lvl="1"/>
            <a:r>
              <a:rPr lang="en-US" sz="2600" dirty="0" smtClean="0"/>
              <a:t>Setting up a Drupal service</a:t>
            </a:r>
          </a:p>
          <a:p>
            <a:r>
              <a:rPr lang="en-US" sz="2800" dirty="0" smtClean="0"/>
              <a:t>Services up and running! </a:t>
            </a:r>
          </a:p>
          <a:p>
            <a:pPr marL="0" indent="0">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4739" y="924739"/>
            <a:ext cx="5388833" cy="4487069"/>
          </a:xfrm>
          <a:prstGeom prst="rect">
            <a:avLst/>
          </a:prstGeom>
        </p:spPr>
      </p:pic>
    </p:spTree>
    <p:extLst>
      <p:ext uri="{BB962C8B-B14F-4D97-AF65-F5344CB8AC3E}">
        <p14:creationId xmlns:p14="http://schemas.microsoft.com/office/powerpoint/2010/main" val="2987032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Prerrequisites</a:t>
            </a:r>
            <a:r>
              <a:rPr lang="en-US" dirty="0" smtClean="0"/>
              <a:t>  for creating services 	</a:t>
            </a:r>
            <a:endParaRPr lang="es-MX" dirty="0"/>
          </a:p>
        </p:txBody>
      </p:sp>
      <p:sp>
        <p:nvSpPr>
          <p:cNvPr id="3" name="Content Placeholder 2"/>
          <p:cNvSpPr>
            <a:spLocks noGrp="1"/>
          </p:cNvSpPr>
          <p:nvPr>
            <p:ph sz="quarter" idx="10"/>
          </p:nvPr>
        </p:nvSpPr>
        <p:spPr/>
        <p:txBody>
          <a:bodyPr/>
          <a:lstStyle/>
          <a:p>
            <a:r>
              <a:rPr lang="en-US" sz="2400" dirty="0" err="1" smtClean="0"/>
              <a:t>Understanging</a:t>
            </a:r>
            <a:r>
              <a:rPr lang="en-US" sz="2400" dirty="0" smtClean="0"/>
              <a:t> about Docker Network operations</a:t>
            </a:r>
          </a:p>
          <a:p>
            <a:r>
              <a:rPr lang="en-US" sz="2400" dirty="0" smtClean="0"/>
              <a:t>Knowledge about Docker Swarm</a:t>
            </a:r>
          </a:p>
          <a:p>
            <a:r>
              <a:rPr lang="en-US" sz="2400" dirty="0" err="1" smtClean="0">
                <a:latin typeface="Consolas" panose="020B0609020204030204" pitchFamily="49" charset="0"/>
              </a:rPr>
              <a:t>docker</a:t>
            </a:r>
            <a:r>
              <a:rPr lang="en-US" sz="2400" dirty="0" smtClean="0">
                <a:latin typeface="Consolas" panose="020B0609020204030204" pitchFamily="49" charset="0"/>
              </a:rPr>
              <a:t>-machine</a:t>
            </a:r>
            <a:r>
              <a:rPr lang="en-US" sz="2400" dirty="0" smtClean="0"/>
              <a:t> of Docker Desktop is a must!</a:t>
            </a:r>
          </a:p>
          <a:p>
            <a:r>
              <a:rPr lang="en-US" sz="2400" dirty="0" smtClean="0"/>
              <a:t>A Docker Swarm cluster with three nodes </a:t>
            </a:r>
          </a:p>
          <a:p>
            <a:endParaRPr lang="en-US" dirty="0" smtClean="0"/>
          </a:p>
          <a:p>
            <a:pPr marL="0" indent="0">
              <a:buNone/>
            </a:pP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812" y="2738719"/>
            <a:ext cx="4086225" cy="3053276"/>
          </a:xfrm>
          <a:prstGeom prst="rect">
            <a:avLst/>
          </a:prstGeom>
        </p:spPr>
      </p:pic>
    </p:spTree>
    <p:extLst>
      <p:ext uri="{BB962C8B-B14F-4D97-AF65-F5344CB8AC3E}">
        <p14:creationId xmlns:p14="http://schemas.microsoft.com/office/powerpoint/2010/main" val="1959655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an overlay network?</a:t>
            </a:r>
            <a:endParaRPr lang="es-MX" dirty="0"/>
          </a:p>
        </p:txBody>
      </p:sp>
      <p:sp>
        <p:nvSpPr>
          <p:cNvPr id="5" name="Content Placeholder 4"/>
          <p:cNvSpPr>
            <a:spLocks noGrp="1"/>
          </p:cNvSpPr>
          <p:nvPr>
            <p:ph sz="quarter" idx="10"/>
          </p:nvPr>
        </p:nvSpPr>
        <p:spPr/>
        <p:txBody>
          <a:bodyPr/>
          <a:lstStyle/>
          <a:p>
            <a:pPr marL="0" indent="0" algn="just">
              <a:buNone/>
            </a:pPr>
            <a:r>
              <a:rPr lang="en-US" dirty="0" smtClean="0"/>
              <a:t>The overlay network </a:t>
            </a:r>
            <a:r>
              <a:rPr lang="en-US" dirty="0"/>
              <a:t>driver creates a distributed network among multiple Docker daemon hosts. This network sits on top of (overlays) the host-specific networks, allowing containers connected to it (including swarm service containers) to communicate securely when encryption is enabled. Docker transparently handles routing of each packet to and from the correct Docker daemon host and the </a:t>
            </a:r>
            <a:r>
              <a:rPr lang="en-US" dirty="0" smtClean="0"/>
              <a:t>correct </a:t>
            </a:r>
            <a:r>
              <a:rPr lang="en-US" dirty="0"/>
              <a:t>destination container</a:t>
            </a:r>
            <a:r>
              <a:rPr lang="en-US" dirty="0" smtClean="0"/>
              <a:t>.</a:t>
            </a:r>
          </a:p>
          <a:p>
            <a:pPr marL="0" indent="0" algn="just">
              <a:buNone/>
            </a:pPr>
            <a:endParaRPr lang="en-US" dirty="0"/>
          </a:p>
          <a:p>
            <a:pPr marL="0" indent="0" algn="just">
              <a:buNone/>
            </a:pPr>
            <a:r>
              <a:rPr lang="en-US" dirty="0"/>
              <a:t>When you initialize a swarm or join a Docker host to an existing swarm, two new networks are created on that Docker host</a:t>
            </a:r>
            <a:r>
              <a:rPr lang="en-US" dirty="0" smtClean="0"/>
              <a:t>:</a:t>
            </a:r>
          </a:p>
          <a:p>
            <a:pPr algn="just"/>
            <a:r>
              <a:rPr lang="en-US" dirty="0" smtClean="0"/>
              <a:t>An </a:t>
            </a:r>
            <a:r>
              <a:rPr lang="en-US" dirty="0"/>
              <a:t>overlay network called ingress, which handles control and data traffic related to swarm services. When you create a swarm service and do not connect it to a user-defined overlay network, it connects to the ingress network by default.</a:t>
            </a:r>
          </a:p>
          <a:p>
            <a:pPr algn="just"/>
            <a:r>
              <a:rPr lang="en-US" dirty="0" smtClean="0"/>
              <a:t>A </a:t>
            </a:r>
            <a:r>
              <a:rPr lang="en-US" dirty="0"/>
              <a:t>bridge network called </a:t>
            </a:r>
            <a:r>
              <a:rPr lang="en-US" dirty="0" err="1"/>
              <a:t>docker_gwbridge</a:t>
            </a:r>
            <a:r>
              <a:rPr lang="en-US" dirty="0"/>
              <a:t>, which connects the individual Docker daemon to the other daemons participating in the swarm.</a:t>
            </a:r>
            <a:endParaRPr lang="es-MX"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212" y="5239825"/>
            <a:ext cx="4800600" cy="1236155"/>
          </a:xfrm>
          <a:prstGeom prst="rect">
            <a:avLst/>
          </a:prstGeom>
        </p:spPr>
      </p:pic>
    </p:spTree>
    <p:extLst>
      <p:ext uri="{BB962C8B-B14F-4D97-AF65-F5344CB8AC3E}">
        <p14:creationId xmlns:p14="http://schemas.microsoft.com/office/powerpoint/2010/main" val="3052658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s-MX" dirty="0" smtClean="0"/>
              <a:t>Firewall </a:t>
            </a:r>
            <a:r>
              <a:rPr lang="es-MX" dirty="0"/>
              <a:t>rules </a:t>
            </a:r>
            <a:r>
              <a:rPr lang="es-MX" dirty="0" err="1"/>
              <a:t>for</a:t>
            </a:r>
            <a:r>
              <a:rPr lang="es-MX" dirty="0"/>
              <a:t> </a:t>
            </a:r>
            <a:r>
              <a:rPr lang="es-MX" dirty="0" err="1"/>
              <a:t>Docker</a:t>
            </a:r>
            <a:r>
              <a:rPr lang="es-MX" dirty="0"/>
              <a:t> </a:t>
            </a:r>
            <a:r>
              <a:rPr lang="es-MX" dirty="0" err="1"/>
              <a:t>daemons</a:t>
            </a:r>
            <a:r>
              <a:rPr lang="es-MX" dirty="0"/>
              <a:t> </a:t>
            </a:r>
            <a:r>
              <a:rPr lang="es-MX" dirty="0" err="1"/>
              <a:t>using</a:t>
            </a:r>
            <a:r>
              <a:rPr lang="es-MX" dirty="0"/>
              <a:t> </a:t>
            </a:r>
            <a:r>
              <a:rPr lang="es-MX" dirty="0" err="1"/>
              <a:t>overlay</a:t>
            </a:r>
            <a:r>
              <a:rPr lang="es-MX" dirty="0"/>
              <a:t> </a:t>
            </a:r>
            <a:r>
              <a:rPr lang="es-MX" dirty="0" err="1"/>
              <a:t>networks</a:t>
            </a:r>
            <a:endParaRPr lang="es-MX" dirty="0"/>
          </a:p>
          <a:p>
            <a:pPr marL="0" indent="0">
              <a:buNone/>
            </a:pPr>
            <a:r>
              <a:rPr lang="es-MX" dirty="0" err="1"/>
              <a:t>You</a:t>
            </a:r>
            <a:r>
              <a:rPr lang="es-MX" dirty="0"/>
              <a:t> </a:t>
            </a:r>
            <a:r>
              <a:rPr lang="es-MX" dirty="0" err="1"/>
              <a:t>need</a:t>
            </a:r>
            <a:r>
              <a:rPr lang="es-MX" dirty="0"/>
              <a:t> </a:t>
            </a:r>
            <a:r>
              <a:rPr lang="es-MX" dirty="0" err="1"/>
              <a:t>the</a:t>
            </a:r>
            <a:r>
              <a:rPr lang="es-MX" dirty="0"/>
              <a:t> </a:t>
            </a:r>
            <a:r>
              <a:rPr lang="es-MX" dirty="0" err="1"/>
              <a:t>following</a:t>
            </a:r>
            <a:r>
              <a:rPr lang="es-MX" dirty="0"/>
              <a:t> </a:t>
            </a:r>
            <a:r>
              <a:rPr lang="es-MX" dirty="0" err="1"/>
              <a:t>ports</a:t>
            </a:r>
            <a:r>
              <a:rPr lang="es-MX" dirty="0"/>
              <a:t> open to </a:t>
            </a:r>
            <a:r>
              <a:rPr lang="es-MX" dirty="0" err="1"/>
              <a:t>traffic</a:t>
            </a:r>
            <a:r>
              <a:rPr lang="es-MX" dirty="0"/>
              <a:t> to and </a:t>
            </a:r>
            <a:r>
              <a:rPr lang="es-MX" dirty="0" err="1"/>
              <a:t>from</a:t>
            </a:r>
            <a:r>
              <a:rPr lang="es-MX" dirty="0"/>
              <a:t> </a:t>
            </a:r>
            <a:r>
              <a:rPr lang="es-MX" dirty="0" err="1"/>
              <a:t>each</a:t>
            </a:r>
            <a:r>
              <a:rPr lang="es-MX" dirty="0"/>
              <a:t> </a:t>
            </a:r>
            <a:r>
              <a:rPr lang="es-MX" dirty="0" err="1"/>
              <a:t>Docker</a:t>
            </a:r>
            <a:r>
              <a:rPr lang="es-MX" dirty="0"/>
              <a:t> host </a:t>
            </a:r>
            <a:r>
              <a:rPr lang="es-MX" dirty="0" err="1"/>
              <a:t>participating</a:t>
            </a:r>
            <a:r>
              <a:rPr lang="es-MX" dirty="0"/>
              <a:t> </a:t>
            </a:r>
            <a:r>
              <a:rPr lang="es-MX" dirty="0" err="1"/>
              <a:t>on</a:t>
            </a:r>
            <a:r>
              <a:rPr lang="es-MX" dirty="0"/>
              <a:t> </a:t>
            </a:r>
            <a:r>
              <a:rPr lang="es-MX" dirty="0" err="1"/>
              <a:t>an</a:t>
            </a:r>
            <a:r>
              <a:rPr lang="es-MX" dirty="0"/>
              <a:t> </a:t>
            </a:r>
            <a:r>
              <a:rPr lang="es-MX" dirty="0" err="1"/>
              <a:t>overlay</a:t>
            </a:r>
            <a:r>
              <a:rPr lang="es-MX" dirty="0"/>
              <a:t> </a:t>
            </a:r>
            <a:r>
              <a:rPr lang="es-MX" dirty="0" err="1"/>
              <a:t>network</a:t>
            </a:r>
            <a:r>
              <a:rPr lang="es-MX" dirty="0"/>
              <a:t>:</a:t>
            </a:r>
          </a:p>
          <a:p>
            <a:pPr lvl="1"/>
            <a:r>
              <a:rPr lang="es-MX" sz="1800" dirty="0"/>
              <a:t>TCP </a:t>
            </a:r>
            <a:r>
              <a:rPr lang="es-MX" sz="1800" dirty="0" err="1"/>
              <a:t>port</a:t>
            </a:r>
            <a:r>
              <a:rPr lang="es-MX" sz="1800" dirty="0"/>
              <a:t> 2377 </a:t>
            </a:r>
            <a:r>
              <a:rPr lang="es-MX" sz="1800" dirty="0" err="1"/>
              <a:t>for</a:t>
            </a:r>
            <a:r>
              <a:rPr lang="es-MX" sz="1800" dirty="0"/>
              <a:t> </a:t>
            </a:r>
            <a:r>
              <a:rPr lang="es-MX" sz="1800" dirty="0" err="1"/>
              <a:t>cluster</a:t>
            </a:r>
            <a:r>
              <a:rPr lang="es-MX" sz="1800" dirty="0"/>
              <a:t> </a:t>
            </a:r>
            <a:r>
              <a:rPr lang="es-MX" sz="1800" dirty="0" err="1"/>
              <a:t>management</a:t>
            </a:r>
            <a:r>
              <a:rPr lang="es-MX" sz="1800" dirty="0"/>
              <a:t> </a:t>
            </a:r>
            <a:r>
              <a:rPr lang="es-MX" sz="1800" dirty="0" err="1"/>
              <a:t>communications</a:t>
            </a:r>
            <a:endParaRPr lang="es-MX" sz="1800" dirty="0"/>
          </a:p>
          <a:p>
            <a:pPr lvl="1"/>
            <a:r>
              <a:rPr lang="es-MX" sz="1800" dirty="0"/>
              <a:t>TCP and UDP </a:t>
            </a:r>
            <a:r>
              <a:rPr lang="es-MX" sz="1800" dirty="0" err="1"/>
              <a:t>port</a:t>
            </a:r>
            <a:r>
              <a:rPr lang="es-MX" sz="1800" dirty="0"/>
              <a:t> 7946 </a:t>
            </a:r>
            <a:r>
              <a:rPr lang="es-MX" sz="1800" dirty="0" err="1"/>
              <a:t>for</a:t>
            </a:r>
            <a:r>
              <a:rPr lang="es-MX" sz="1800" dirty="0"/>
              <a:t> </a:t>
            </a:r>
            <a:r>
              <a:rPr lang="es-MX" sz="1800" dirty="0" err="1"/>
              <a:t>communication</a:t>
            </a:r>
            <a:r>
              <a:rPr lang="es-MX" sz="1800" dirty="0"/>
              <a:t> </a:t>
            </a:r>
            <a:r>
              <a:rPr lang="es-MX" sz="1800" dirty="0" err="1"/>
              <a:t>among</a:t>
            </a:r>
            <a:r>
              <a:rPr lang="es-MX" sz="1800" dirty="0"/>
              <a:t> </a:t>
            </a:r>
            <a:r>
              <a:rPr lang="es-MX" sz="1800" dirty="0" err="1"/>
              <a:t>nodes</a:t>
            </a:r>
            <a:endParaRPr lang="es-MX" sz="1800" dirty="0"/>
          </a:p>
          <a:p>
            <a:pPr lvl="1"/>
            <a:r>
              <a:rPr lang="es-MX" sz="1800" dirty="0"/>
              <a:t>UDP </a:t>
            </a:r>
            <a:r>
              <a:rPr lang="es-MX" sz="1800" dirty="0" err="1"/>
              <a:t>port</a:t>
            </a:r>
            <a:r>
              <a:rPr lang="es-MX" sz="1800" dirty="0"/>
              <a:t> 4789 </a:t>
            </a:r>
            <a:r>
              <a:rPr lang="es-MX" sz="1800" dirty="0" err="1"/>
              <a:t>for</a:t>
            </a:r>
            <a:r>
              <a:rPr lang="es-MX" sz="1800" dirty="0"/>
              <a:t> </a:t>
            </a:r>
            <a:r>
              <a:rPr lang="es-MX" sz="1800" dirty="0" err="1"/>
              <a:t>overlay</a:t>
            </a:r>
            <a:r>
              <a:rPr lang="es-MX" sz="1800" dirty="0"/>
              <a:t> </a:t>
            </a:r>
            <a:r>
              <a:rPr lang="es-MX" sz="1800" dirty="0" err="1"/>
              <a:t>network</a:t>
            </a:r>
            <a:r>
              <a:rPr lang="es-MX" sz="1800" dirty="0"/>
              <a:t> </a:t>
            </a:r>
            <a:r>
              <a:rPr lang="es-MX" sz="1800" dirty="0" err="1" smtClean="0"/>
              <a:t>traffic</a:t>
            </a:r>
            <a:endParaRPr lang="es-MX" sz="1800" dirty="0" smtClean="0"/>
          </a:p>
          <a:p>
            <a:pPr marL="456057" lvl="1" indent="0">
              <a:buNone/>
            </a:pPr>
            <a:endParaRPr lang="es-MX" sz="1800" dirty="0"/>
          </a:p>
          <a:p>
            <a:pPr marL="0" indent="0" algn="just">
              <a:buNone/>
            </a:pPr>
            <a:r>
              <a:rPr lang="en-US" dirty="0"/>
              <a:t>Before you can create an overlay network, you need to either initialize your Docker daemon as a swarm manager using </a:t>
            </a:r>
            <a:r>
              <a:rPr lang="en-US" dirty="0" err="1"/>
              <a:t>docker</a:t>
            </a:r>
            <a:r>
              <a:rPr lang="en-US" dirty="0"/>
              <a:t> swarm </a:t>
            </a:r>
            <a:r>
              <a:rPr lang="en-US" dirty="0" err="1"/>
              <a:t>init</a:t>
            </a:r>
            <a:r>
              <a:rPr lang="en-US" dirty="0"/>
              <a:t> or join it to an existing swarm using </a:t>
            </a:r>
            <a:r>
              <a:rPr lang="en-US" dirty="0" err="1"/>
              <a:t>docker</a:t>
            </a:r>
            <a:r>
              <a:rPr lang="en-US" dirty="0"/>
              <a:t> swarm join. Either of these creates the default ingress overlay network which is used by swarm services by default. You need to do this even if you never plan to use swarm services. Afterward, you can create additional user-defined overlay networks.</a:t>
            </a:r>
            <a:endParaRPr lang="es-MX" dirty="0"/>
          </a:p>
        </p:txBody>
      </p:sp>
      <p:sp>
        <p:nvSpPr>
          <p:cNvPr id="3" name="Title 2"/>
          <p:cNvSpPr>
            <a:spLocks noGrp="1"/>
          </p:cNvSpPr>
          <p:nvPr>
            <p:ph type="title"/>
          </p:nvPr>
        </p:nvSpPr>
        <p:spPr/>
        <p:txBody>
          <a:bodyPr/>
          <a:lstStyle/>
          <a:p>
            <a:r>
              <a:rPr lang="en-US" dirty="0" smtClean="0"/>
              <a:t>What do you need to create an overlay network?</a:t>
            </a:r>
            <a:endParaRPr lang="es-MX"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578" y="4590322"/>
            <a:ext cx="7294306" cy="1878284"/>
          </a:xfrm>
          <a:prstGeom prst="rect">
            <a:avLst/>
          </a:prstGeom>
        </p:spPr>
      </p:pic>
    </p:spTree>
    <p:extLst>
      <p:ext uri="{BB962C8B-B14F-4D97-AF65-F5344CB8AC3E}">
        <p14:creationId xmlns:p14="http://schemas.microsoft.com/office/powerpoint/2010/main" val="231106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44" y="4424507"/>
            <a:ext cx="7620000" cy="1962150"/>
          </a:xfrm>
          <a:prstGeom prst="rect">
            <a:avLst/>
          </a:prstGeom>
        </p:spPr>
      </p:pic>
      <p:sp>
        <p:nvSpPr>
          <p:cNvPr id="2" name="Title 1"/>
          <p:cNvSpPr>
            <a:spLocks noGrp="1"/>
          </p:cNvSpPr>
          <p:nvPr>
            <p:ph type="title"/>
          </p:nvPr>
        </p:nvSpPr>
        <p:spPr/>
        <p:txBody>
          <a:bodyPr/>
          <a:lstStyle/>
          <a:p>
            <a:r>
              <a:rPr lang="en-US" dirty="0" smtClean="0"/>
              <a:t>Let’s see how this works!</a:t>
            </a:r>
            <a:endParaRPr lang="es-MX" dirty="0"/>
          </a:p>
        </p:txBody>
      </p:sp>
      <p:sp>
        <p:nvSpPr>
          <p:cNvPr id="3" name="Content Placeholder 2"/>
          <p:cNvSpPr>
            <a:spLocks noGrp="1"/>
          </p:cNvSpPr>
          <p:nvPr>
            <p:ph sz="quarter" idx="10"/>
          </p:nvPr>
        </p:nvSpPr>
        <p:spPr>
          <a:xfrm>
            <a:off x="4157563" y="1064929"/>
            <a:ext cx="3934321" cy="514330"/>
          </a:xfrm>
        </p:spPr>
        <p:txBody>
          <a:bodyPr/>
          <a:lstStyle/>
          <a:p>
            <a:pPr marL="0" indent="0">
              <a:buNone/>
            </a:pPr>
            <a:r>
              <a:rPr lang="en-US" dirty="0" smtClean="0"/>
              <a:t>Before creating a Docker Swarm</a:t>
            </a:r>
            <a:endParaRPr lang="es-MX" dirty="0"/>
          </a:p>
        </p:txBody>
      </p:sp>
      <p:pic>
        <p:nvPicPr>
          <p:cNvPr id="5" name="Picture 4"/>
          <p:cNvPicPr>
            <a:picLocks noChangeAspect="1"/>
          </p:cNvPicPr>
          <p:nvPr/>
        </p:nvPicPr>
        <p:blipFill>
          <a:blip r:embed="rId3"/>
          <a:stretch>
            <a:fillRect/>
          </a:stretch>
        </p:blipFill>
        <p:spPr>
          <a:xfrm>
            <a:off x="3071806" y="1556044"/>
            <a:ext cx="6105829" cy="1371600"/>
          </a:xfrm>
          <a:prstGeom prst="rect">
            <a:avLst/>
          </a:prstGeom>
        </p:spPr>
      </p:pic>
      <p:pic>
        <p:nvPicPr>
          <p:cNvPr id="6" name="Picture 5"/>
          <p:cNvPicPr>
            <a:picLocks noChangeAspect="1"/>
          </p:cNvPicPr>
          <p:nvPr/>
        </p:nvPicPr>
        <p:blipFill>
          <a:blip r:embed="rId4"/>
          <a:stretch>
            <a:fillRect/>
          </a:stretch>
        </p:blipFill>
        <p:spPr>
          <a:xfrm>
            <a:off x="1698542" y="3730074"/>
            <a:ext cx="8852355" cy="2616334"/>
          </a:xfrm>
          <a:prstGeom prst="rect">
            <a:avLst/>
          </a:prstGeom>
        </p:spPr>
      </p:pic>
      <p:sp>
        <p:nvSpPr>
          <p:cNvPr id="7" name="Content Placeholder 2"/>
          <p:cNvSpPr txBox="1">
            <a:spLocks/>
          </p:cNvSpPr>
          <p:nvPr/>
        </p:nvSpPr>
        <p:spPr>
          <a:xfrm>
            <a:off x="4291012" y="3215744"/>
            <a:ext cx="3934321" cy="514330"/>
          </a:xfrm>
          <a:prstGeom prst="rect">
            <a:avLst/>
          </a:prstGeom>
        </p:spPr>
        <p:txBody>
          <a:bodyPr/>
          <a:lstStyle>
            <a:lvl1pPr marL="228029" indent="-228029" algn="l" defTabSz="912114" rtl="0" eaLnBrk="1" latinLnBrk="0" hangingPunct="1">
              <a:lnSpc>
                <a:spcPct val="90000"/>
              </a:lnSpc>
              <a:spcBef>
                <a:spcPts val="998"/>
              </a:spcBef>
              <a:buFont typeface="Arial" panose="020B0604020202020204" pitchFamily="34" charset="0"/>
              <a:buChar char="•"/>
              <a:defRPr sz="1800" kern="1200">
                <a:solidFill>
                  <a:schemeClr val="tx1"/>
                </a:solidFill>
                <a:latin typeface="+mn-lt"/>
                <a:ea typeface="+mn-ea"/>
                <a:cs typeface="+mn-cs"/>
              </a:defRPr>
            </a:lvl1pPr>
            <a:lvl2pPr marL="684086" indent="-228029" algn="l" defTabSz="912114" rtl="0" eaLnBrk="1" latinLnBrk="0" hangingPunct="1">
              <a:lnSpc>
                <a:spcPct val="90000"/>
              </a:lnSpc>
              <a:spcBef>
                <a:spcPts val="499"/>
              </a:spcBef>
              <a:buFont typeface="Arial" panose="020B0604020202020204" pitchFamily="34" charset="0"/>
              <a:buChar char="•"/>
              <a:defRPr sz="1600" kern="1200">
                <a:solidFill>
                  <a:schemeClr val="tx1"/>
                </a:solidFill>
                <a:latin typeface="+mn-lt"/>
                <a:ea typeface="+mn-ea"/>
                <a:cs typeface="+mn-cs"/>
              </a:defRPr>
            </a:lvl2pPr>
            <a:lvl3pPr marL="1140143" indent="-228029" algn="l" defTabSz="912114" rtl="0" eaLnBrk="1" latinLnBrk="0" hangingPunct="1">
              <a:lnSpc>
                <a:spcPct val="90000"/>
              </a:lnSpc>
              <a:spcBef>
                <a:spcPts val="499"/>
              </a:spcBef>
              <a:buFont typeface="Arial" panose="020B0604020202020204" pitchFamily="34" charset="0"/>
              <a:buChar char="•"/>
              <a:defRPr sz="1400" kern="1200">
                <a:solidFill>
                  <a:schemeClr val="tx1"/>
                </a:solidFill>
                <a:latin typeface="+mn-lt"/>
                <a:ea typeface="+mn-ea"/>
                <a:cs typeface="+mn-cs"/>
              </a:defRPr>
            </a:lvl3pPr>
            <a:lvl4pPr marL="1596200" indent="-228029" algn="l" defTabSz="912114" rtl="0" eaLnBrk="1" latinLnBrk="0" hangingPunct="1">
              <a:lnSpc>
                <a:spcPct val="90000"/>
              </a:lnSpc>
              <a:spcBef>
                <a:spcPts val="499"/>
              </a:spcBef>
              <a:buFont typeface="Arial" panose="020B0604020202020204" pitchFamily="34" charset="0"/>
              <a:buChar char="•"/>
              <a:defRPr sz="1200" kern="1200">
                <a:solidFill>
                  <a:schemeClr val="tx1"/>
                </a:solidFill>
                <a:latin typeface="+mn-lt"/>
                <a:ea typeface="+mn-ea"/>
                <a:cs typeface="+mn-cs"/>
              </a:defRPr>
            </a:lvl4pPr>
            <a:lvl5pPr marL="2052257" indent="-228029" algn="l" defTabSz="912114" rtl="0" eaLnBrk="1" latinLnBrk="0" hangingPunct="1">
              <a:lnSpc>
                <a:spcPct val="90000"/>
              </a:lnSpc>
              <a:spcBef>
                <a:spcPts val="499"/>
              </a:spcBef>
              <a:buFont typeface="Arial" panose="020B0604020202020204" pitchFamily="34" charset="0"/>
              <a:buChar char="•"/>
              <a:defRPr sz="1100" kern="1200">
                <a:solidFill>
                  <a:schemeClr val="tx1"/>
                </a:solidFill>
                <a:latin typeface="+mn-lt"/>
                <a:ea typeface="+mn-ea"/>
                <a:cs typeface="+mn-cs"/>
              </a:defRPr>
            </a:lvl5pPr>
            <a:lvl6pPr marL="2508314"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371"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428"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485" indent="-228029" algn="l" defTabSz="91211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smtClean="0"/>
              <a:t>After creating a Docker Swarm</a:t>
            </a:r>
            <a:endParaRPr lang="es-MX" dirty="0"/>
          </a:p>
        </p:txBody>
      </p:sp>
    </p:spTree>
    <p:extLst>
      <p:ext uri="{BB962C8B-B14F-4D97-AF65-F5344CB8AC3E}">
        <p14:creationId xmlns:p14="http://schemas.microsoft.com/office/powerpoint/2010/main" val="1471649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944" y="4424507"/>
            <a:ext cx="7620000" cy="1962150"/>
          </a:xfrm>
          <a:prstGeom prst="rect">
            <a:avLst/>
          </a:prstGeom>
        </p:spPr>
      </p:pic>
      <p:sp>
        <p:nvSpPr>
          <p:cNvPr id="2" name="Title 1"/>
          <p:cNvSpPr>
            <a:spLocks noGrp="1"/>
          </p:cNvSpPr>
          <p:nvPr>
            <p:ph type="title"/>
          </p:nvPr>
        </p:nvSpPr>
        <p:spPr/>
        <p:txBody>
          <a:bodyPr/>
          <a:lstStyle/>
          <a:p>
            <a:r>
              <a:rPr lang="en-US" dirty="0" smtClean="0"/>
              <a:t>Creating a new overlay network</a:t>
            </a:r>
            <a:endParaRPr lang="es-MX" dirty="0"/>
          </a:p>
        </p:txBody>
      </p:sp>
      <p:pic>
        <p:nvPicPr>
          <p:cNvPr id="4" name="Content Placeholder 3"/>
          <p:cNvPicPr>
            <a:picLocks noGrp="1" noChangeAspect="1"/>
          </p:cNvPicPr>
          <p:nvPr>
            <p:ph sz="quarter" idx="10"/>
          </p:nvPr>
        </p:nvPicPr>
        <p:blipFill>
          <a:blip r:embed="rId3"/>
          <a:stretch>
            <a:fillRect/>
          </a:stretch>
        </p:blipFill>
        <p:spPr>
          <a:xfrm>
            <a:off x="2451458" y="1173083"/>
            <a:ext cx="7362972" cy="2819400"/>
          </a:xfrm>
          <a:prstGeom prst="rect">
            <a:avLst/>
          </a:prstGeom>
        </p:spPr>
      </p:pic>
    </p:spTree>
    <p:extLst>
      <p:ext uri="{BB962C8B-B14F-4D97-AF65-F5344CB8AC3E}">
        <p14:creationId xmlns:p14="http://schemas.microsoft.com/office/powerpoint/2010/main" val="2427118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187" y="4485690"/>
            <a:ext cx="7620000" cy="1962150"/>
          </a:xfrm>
          <a:prstGeom prst="rect">
            <a:avLst/>
          </a:prstGeom>
        </p:spPr>
      </p:pic>
      <p:sp>
        <p:nvSpPr>
          <p:cNvPr id="2" name="Title 1"/>
          <p:cNvSpPr>
            <a:spLocks noGrp="1"/>
          </p:cNvSpPr>
          <p:nvPr>
            <p:ph type="title"/>
          </p:nvPr>
        </p:nvSpPr>
        <p:spPr/>
        <p:txBody>
          <a:bodyPr/>
          <a:lstStyle/>
          <a:p>
            <a:r>
              <a:rPr lang="en-US" dirty="0" smtClean="0"/>
              <a:t>Do you have you Docker Swarm cluster already created? </a:t>
            </a:r>
            <a:endParaRPr lang="es-MX" dirty="0"/>
          </a:p>
        </p:txBody>
      </p:sp>
      <p:sp>
        <p:nvSpPr>
          <p:cNvPr id="3" name="Content Placeholder 2"/>
          <p:cNvSpPr>
            <a:spLocks noGrp="1"/>
          </p:cNvSpPr>
          <p:nvPr>
            <p:ph sz="quarter" idx="10"/>
          </p:nvPr>
        </p:nvSpPr>
        <p:spPr/>
        <p:txBody>
          <a:bodyPr/>
          <a:lstStyle/>
          <a:p>
            <a:pPr marL="0" indent="0">
              <a:buNone/>
            </a:pPr>
            <a:r>
              <a:rPr lang="en-US" dirty="0" smtClean="0"/>
              <a:t>You can do this by using the </a:t>
            </a:r>
            <a:r>
              <a:rPr lang="en-US" dirty="0" err="1" smtClean="0"/>
              <a:t>docker</a:t>
            </a:r>
            <a:r>
              <a:rPr lang="en-US" dirty="0" smtClean="0"/>
              <a:t> swarm </a:t>
            </a:r>
            <a:r>
              <a:rPr lang="en-US" dirty="0" err="1" smtClean="0"/>
              <a:t>init</a:t>
            </a:r>
            <a:r>
              <a:rPr lang="en-US" dirty="0" smtClean="0"/>
              <a:t> and the </a:t>
            </a:r>
            <a:r>
              <a:rPr lang="en-US" dirty="0" err="1" smtClean="0"/>
              <a:t>docker</a:t>
            </a:r>
            <a:r>
              <a:rPr lang="en-US" dirty="0" smtClean="0"/>
              <a:t> swarm join generated as response by executing that instruction</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You Docker Swarm cluster must look like this: </a:t>
            </a:r>
          </a:p>
          <a:p>
            <a:pPr marL="0" indent="0">
              <a:buNone/>
            </a:pPr>
            <a:endParaRPr lang="es-MX"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2" y="1972469"/>
            <a:ext cx="10785667" cy="1066800"/>
          </a:xfrm>
          <a:prstGeom prst="rect">
            <a:avLst/>
          </a:prstGeom>
        </p:spPr>
      </p:pic>
      <p:pic>
        <p:nvPicPr>
          <p:cNvPr id="5" name="Picture 4"/>
          <p:cNvPicPr>
            <a:picLocks noChangeAspect="1"/>
          </p:cNvPicPr>
          <p:nvPr/>
        </p:nvPicPr>
        <p:blipFill>
          <a:blip r:embed="rId4"/>
          <a:stretch>
            <a:fillRect/>
          </a:stretch>
        </p:blipFill>
        <p:spPr>
          <a:xfrm>
            <a:off x="633412" y="4086999"/>
            <a:ext cx="10558938" cy="1328117"/>
          </a:xfrm>
          <a:prstGeom prst="rect">
            <a:avLst/>
          </a:prstGeom>
        </p:spPr>
      </p:pic>
    </p:spTree>
    <p:extLst>
      <p:ext uri="{BB962C8B-B14F-4D97-AF65-F5344CB8AC3E}">
        <p14:creationId xmlns:p14="http://schemas.microsoft.com/office/powerpoint/2010/main" val="1480066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services</a:t>
            </a: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612" y="4410869"/>
            <a:ext cx="7620000" cy="1962150"/>
          </a:xfrm>
          <a:prstGeom prst="rect">
            <a:avLst/>
          </a:prstGeom>
        </p:spPr>
      </p:pic>
    </p:spTree>
    <p:extLst>
      <p:ext uri="{BB962C8B-B14F-4D97-AF65-F5344CB8AC3E}">
        <p14:creationId xmlns:p14="http://schemas.microsoft.com/office/powerpoint/2010/main" val="3112713824"/>
      </p:ext>
    </p:extLst>
  </p:cSld>
  <p:clrMapOvr>
    <a:masterClrMapping/>
  </p:clrMapOvr>
</p:sld>
</file>

<file path=ppt/theme/theme1.xml><?xml version="1.0" encoding="utf-8"?>
<a:theme xmlns:a="http://schemas.openxmlformats.org/drawingml/2006/main" name="Softtek 2020 - Covers &amp; Bumpers">
  <a:themeElements>
    <a:clrScheme name="Softtek 2019">
      <a:dk1>
        <a:srgbClr val="FFFFFF"/>
      </a:dk1>
      <a:lt1>
        <a:srgbClr val="424242"/>
      </a:lt1>
      <a:dk2>
        <a:srgbClr val="D5D5D5"/>
      </a:dk2>
      <a:lt2>
        <a:srgbClr val="005391"/>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ily_26_2020" id="{6C3F8351-AF1D-4727-94CB-25BF01ECBDBF}" vid="{709E5B7A-7468-420B-AC43-74A5660F15DB}"/>
    </a:ext>
  </a:extLst>
</a:theme>
</file>

<file path=ppt/theme/theme2.xml><?xml version="1.0" encoding="utf-8"?>
<a:theme xmlns:a="http://schemas.openxmlformats.org/drawingml/2006/main" name="Dark Content Slides">
  <a:themeElements>
    <a:clrScheme name="Softtek 2019">
      <a:dk1>
        <a:srgbClr val="424242"/>
      </a:dk1>
      <a:lt1>
        <a:srgbClr val="FEFFFF"/>
      </a:lt1>
      <a:dk2>
        <a:srgbClr val="005392"/>
      </a:dk2>
      <a:lt2>
        <a:srgbClr val="EAEAEA"/>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ily_26_2020" id="{6C3F8351-AF1D-4727-94CB-25BF01ECBDBF}" vid="{43BE3902-CCBC-4474-B66C-449D2BAE3CF6}"/>
    </a:ext>
  </a:extLst>
</a:theme>
</file>

<file path=ppt/theme/theme3.xml><?xml version="1.0" encoding="utf-8"?>
<a:theme xmlns:a="http://schemas.openxmlformats.org/drawingml/2006/main" name="Light Content Slides">
  <a:themeElements>
    <a:clrScheme name="Softtek 2019">
      <a:dk1>
        <a:srgbClr val="424242"/>
      </a:dk1>
      <a:lt1>
        <a:srgbClr val="FEFFFF"/>
      </a:lt1>
      <a:dk2>
        <a:srgbClr val="005392"/>
      </a:dk2>
      <a:lt2>
        <a:srgbClr val="EAEAEA"/>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ily_26_2020" id="{6C3F8351-AF1D-4727-94CB-25BF01ECBDBF}" vid="{5D14741E-ED75-4FD5-8E6B-08C10FA06F87}"/>
    </a:ext>
  </a:extLst>
</a:theme>
</file>

<file path=ppt/theme/theme4.xml><?xml version="1.0" encoding="utf-8"?>
<a:theme xmlns:a="http://schemas.openxmlformats.org/drawingml/2006/main" name="Light Bumpers">
  <a:themeElements>
    <a:clrScheme name="Softtek 2019">
      <a:dk1>
        <a:srgbClr val="424242"/>
      </a:dk1>
      <a:lt1>
        <a:srgbClr val="FEFFFF"/>
      </a:lt1>
      <a:dk2>
        <a:srgbClr val="005392"/>
      </a:dk2>
      <a:lt2>
        <a:srgbClr val="EAEAEA"/>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ily_26_2020" id="{6C3F8351-AF1D-4727-94CB-25BF01ECBDBF}" vid="{77FB6376-02B2-4643-9E65-C2F137336DC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00E49B515CF6449C8B1261D66F2AF3" ma:contentTypeVersion="9" ma:contentTypeDescription="Create a new document." ma:contentTypeScope="" ma:versionID="d01b07a482413c0d3bb8a879ec18bcbb">
  <xsd:schema xmlns:xsd="http://www.w3.org/2001/XMLSchema" xmlns:xs="http://www.w3.org/2001/XMLSchema" xmlns:p="http://schemas.microsoft.com/office/2006/metadata/properties" xmlns:ns2="182cbc78-3056-4f11-8c20-76dfd16de8f6" xmlns:ns3="987552fb-e0dd-45a2-9216-9057aa865025" targetNamespace="http://schemas.microsoft.com/office/2006/metadata/properties" ma:root="true" ma:fieldsID="df2ad2fa4e371c27e3a2530e40421b7f" ns2:_="" ns3:_="">
    <xsd:import namespace="182cbc78-3056-4f11-8c20-76dfd16de8f6"/>
    <xsd:import namespace="987552fb-e0dd-45a2-9216-9057aa865025"/>
    <xsd:element name="properties">
      <xsd:complexType>
        <xsd:sequence>
          <xsd:element name="documentManagement">
            <xsd:complexType>
              <xsd:all>
                <xsd:element ref="ns2:Data_x0020_Classification1"/>
                <xsd:element ref="ns3:MediaServiceMetadata" minOccurs="0"/>
                <xsd:element ref="ns3:MediaServiceFastMetadata" minOccurs="0"/>
                <xsd:element ref="ns2:SharedWithUsers" minOccurs="0"/>
                <xsd:element ref="ns2:SharedWithDetail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cbc78-3056-4f11-8c20-76dfd16de8f6" elementFormDefault="qualified">
    <xsd:import namespace="http://schemas.microsoft.com/office/2006/documentManagement/types"/>
    <xsd:import namespace="http://schemas.microsoft.com/office/infopath/2007/PartnerControls"/>
    <xsd:element name="Data_x0020_Classification1" ma:index="4" ma:displayName="Data Classification" ma:default="Confidential" ma:description="Data Classification" ma:format="Dropdown" ma:internalName="Data_x0020_Classification1" ma:readOnly="false">
      <xsd:simpleType>
        <xsd:restriction base="dms:Choice">
          <xsd:enumeration value="Confidential"/>
          <xsd:enumeration value="Public"/>
          <xsd:enumeration value="Internal"/>
          <xsd:enumeration value="Private"/>
        </xsd:restrictio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552fb-e0dd-45a2-9216-9057aa865025"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a_x0020_Classification1 xmlns="182cbc78-3056-4f11-8c20-76dfd16de8f6">Confidential</Data_x0020_Classification1>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819451-E7C4-4CDD-B1BF-900F23C042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2cbc78-3056-4f11-8c20-76dfd16de8f6"/>
    <ds:schemaRef ds:uri="987552fb-e0dd-45a2-9216-9057aa8650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DE2FB9-6DC8-44D3-9F14-3A722190088D}">
  <ds:schemaRefs>
    <ds:schemaRef ds:uri="http://purl.org/dc/elements/1.1/"/>
    <ds:schemaRef ds:uri="http://schemas.openxmlformats.org/package/2006/metadata/core-properties"/>
    <ds:schemaRef ds:uri="http://www.w3.org/XML/1998/namespace"/>
    <ds:schemaRef ds:uri="http://purl.org/dc/terms/"/>
    <ds:schemaRef ds:uri="http://schemas.microsoft.com/office/2006/metadata/properties"/>
    <ds:schemaRef ds:uri="http://schemas.microsoft.com/office/2006/documentManagement/types"/>
    <ds:schemaRef ds:uri="http://schemas.microsoft.com/office/infopath/2007/PartnerControls"/>
    <ds:schemaRef ds:uri="987552fb-e0dd-45a2-9216-9057aa865025"/>
    <ds:schemaRef ds:uri="182cbc78-3056-4f11-8c20-76dfd16de8f6"/>
    <ds:schemaRef ds:uri="http://purl.org/dc/dcmitype/"/>
  </ds:schemaRefs>
</ds:datastoreItem>
</file>

<file path=customXml/itemProps3.xml><?xml version="1.0" encoding="utf-8"?>
<ds:datastoreItem xmlns:ds="http://schemas.openxmlformats.org/officeDocument/2006/customXml" ds:itemID="{79CB2053-05A3-459B-9B74-35262C45A4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playing_around_docker</Template>
  <TotalTime>0</TotalTime>
  <Words>456</Words>
  <Application>Microsoft Office PowerPoint</Application>
  <PresentationFormat>Custom</PresentationFormat>
  <Paragraphs>48</Paragraphs>
  <Slides>13</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13</vt:i4>
      </vt:variant>
    </vt:vector>
  </HeadingPairs>
  <TitlesOfParts>
    <vt:vector size="23" baseType="lpstr">
      <vt:lpstr>Arial</vt:lpstr>
      <vt:lpstr>Calibri</vt:lpstr>
      <vt:lpstr>Consolas</vt:lpstr>
      <vt:lpstr>Franklin Gothic Book</vt:lpstr>
      <vt:lpstr>Franklin Gothic Medium</vt:lpstr>
      <vt:lpstr>System Font Regular</vt:lpstr>
      <vt:lpstr>Softtek 2020 - Covers &amp; Bumpers</vt:lpstr>
      <vt:lpstr>Dark Content Slides</vt:lpstr>
      <vt:lpstr>Light Content Slides</vt:lpstr>
      <vt:lpstr>Light Bumpers</vt:lpstr>
      <vt:lpstr>Docker </vt:lpstr>
      <vt:lpstr>On this session…</vt:lpstr>
      <vt:lpstr>Prerrequisites  for creating services  </vt:lpstr>
      <vt:lpstr>What’s an overlay network?</vt:lpstr>
      <vt:lpstr>What do you need to create an overlay network?</vt:lpstr>
      <vt:lpstr>Let’s see how this works!</vt:lpstr>
      <vt:lpstr>Creating a new overlay network</vt:lpstr>
      <vt:lpstr>Do you have you Docker Swarm cluster already created? </vt:lpstr>
      <vt:lpstr>Creating the services</vt:lpstr>
      <vt:lpstr>Setting up a PSQL service</vt:lpstr>
      <vt:lpstr>Setting up a Drupal service</vt:lpstr>
      <vt:lpstr>Now our services are running!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dc:title>
  <dc:creator>Jose Guadalupe Castrejon Aguilar</dc:creator>
  <cp:lastModifiedBy>Jose Guadalupe Castrejon Aguilar</cp:lastModifiedBy>
  <cp:revision>1</cp:revision>
  <dcterms:created xsi:type="dcterms:W3CDTF">2020-03-02T17:48:15Z</dcterms:created>
  <dcterms:modified xsi:type="dcterms:W3CDTF">2020-03-02T17:48:42Z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0x0101006D00E49B515CF6449C8B1261D66F2AF3</vt:lpwstr>
  </property>
  <property fmtid="{D5CDD505-2E9C-101B-9397-08002B2CF9AE}" pid="3" name="Order">
    <vt:r8>96600</vt:r8>
  </property>
</Properties>
</file>